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5"/>
  </p:notesMasterIdLst>
  <p:handoutMasterIdLst>
    <p:handoutMasterId r:id="rId16"/>
  </p:handoutMasterIdLst>
  <p:sldIdLst>
    <p:sldId id="258" r:id="rId2"/>
    <p:sldId id="257" r:id="rId3"/>
    <p:sldId id="390" r:id="rId4"/>
    <p:sldId id="279" r:id="rId5"/>
    <p:sldId id="280" r:id="rId6"/>
    <p:sldId id="282" r:id="rId7"/>
    <p:sldId id="283" r:id="rId8"/>
    <p:sldId id="284" r:id="rId9"/>
    <p:sldId id="285" r:id="rId10"/>
    <p:sldId id="286" r:id="rId11"/>
    <p:sldId id="287" r:id="rId12"/>
    <p:sldId id="288"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Prusinski" initials="DP" lastIdx="6" clrIdx="0">
    <p:extLst>
      <p:ext uri="{19B8F6BF-5375-455C-9EA6-DF929625EA0E}">
        <p15:presenceInfo xmlns:p15="http://schemas.microsoft.com/office/powerpoint/2012/main" userId="S-1-5-21-1935029419-4212613560-3956491998-2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C23"/>
    <a:srgbClr val="ED1C24"/>
    <a:srgbClr val="939598"/>
    <a:srgbClr val="20C4F4"/>
    <a:srgbClr val="00558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2" autoAdjust="0"/>
    <p:restoredTop sz="50297" autoAdjust="0"/>
  </p:normalViewPr>
  <p:slideViewPr>
    <p:cSldViewPr snapToGrid="0">
      <p:cViewPr varScale="1">
        <p:scale>
          <a:sx n="55" d="100"/>
          <a:sy n="55" d="100"/>
        </p:scale>
        <p:origin x="2796" y="78"/>
      </p:cViewPr>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640BF8C8-C0EE-4F4A-B880-DD58C1635C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651603-2FE5-4C47-930A-739F240214FC}" type="slidenum">
              <a:rPr lang="en-CA" smtClean="0"/>
              <a:t>‹#›</a:t>
            </a:fld>
            <a:endParaRPr lang="en-CA"/>
          </a:p>
        </p:txBody>
      </p:sp>
      <p:sp>
        <p:nvSpPr>
          <p:cNvPr id="5" name="Date Placeholder 4">
            <a:extLst>
              <a:ext uri="{FF2B5EF4-FFF2-40B4-BE49-F238E27FC236}">
                <a16:creationId xmlns:a16="http://schemas.microsoft.com/office/drawing/2014/main" id="{4F7E87ED-680A-4F6B-8828-8CC64075E6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9D10C4-9EDC-4EF4-9D2C-B56D04C1AD65}" type="datetimeFigureOut">
              <a:rPr lang="en-CA" smtClean="0"/>
              <a:t>2019-05-31</a:t>
            </a:fld>
            <a:endParaRPr lang="en-CA"/>
          </a:p>
        </p:txBody>
      </p:sp>
    </p:spTree>
    <p:extLst>
      <p:ext uri="{BB962C8B-B14F-4D97-AF65-F5344CB8AC3E}">
        <p14:creationId xmlns:p14="http://schemas.microsoft.com/office/powerpoint/2010/main" val="1457852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7507A-AE18-4143-B106-95097EDD0D71}" type="datetimeFigureOut">
              <a:rPr lang="en-CA" smtClean="0"/>
              <a:t>2019-05-31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AE2BC-F2C0-4E64-AFA0-0F5D3F2198FE}" type="slidenum">
              <a:rPr lang="en-CA" smtClean="0"/>
              <a:t>‹#›</a:t>
            </a:fld>
            <a:endParaRPr lang="en-CA"/>
          </a:p>
        </p:txBody>
      </p:sp>
    </p:spTree>
    <p:extLst>
      <p:ext uri="{BB962C8B-B14F-4D97-AF65-F5344CB8AC3E}">
        <p14:creationId xmlns:p14="http://schemas.microsoft.com/office/powerpoint/2010/main" val="367019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BAE2BC-F2C0-4E64-AFA0-0F5D3F2198FE}" type="slidenum">
              <a:rPr lang="en-CA" smtClean="0"/>
              <a:t>1</a:t>
            </a:fld>
            <a:endParaRPr lang="en-CA"/>
          </a:p>
        </p:txBody>
      </p:sp>
    </p:spTree>
    <p:extLst>
      <p:ext uri="{BB962C8B-B14F-4D97-AF65-F5344CB8AC3E}">
        <p14:creationId xmlns:p14="http://schemas.microsoft.com/office/powerpoint/2010/main" val="480487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Mitsubishi Motors Fleet iQ is designed to offer Mitsubishi's fleet customers an array of services and solutions that enhance mobile resource visibility, safety, and uptime, while reducing total cost of ownership</a:t>
            </a:r>
            <a:br>
              <a:rPr lang="en-GB" dirty="0"/>
            </a:br>
            <a:endParaRPr lang="en-GB" dirty="0"/>
          </a:p>
          <a:p>
            <a:r>
              <a:rPr lang="en-GB" dirty="0"/>
              <a:t>Mitsubishi Motors Fleet iQ will mean customer vehicles will have the ability to be connected with a fleet management solution before they hit the road</a:t>
            </a:r>
          </a:p>
          <a:p>
            <a:endParaRPr lang="en-GB" dirty="0"/>
          </a:p>
          <a:p>
            <a:r>
              <a:rPr lang="en-GB" dirty="0"/>
              <a:t>This model will help encourage the adoption of this technology by providing companies with an efficient way to connect their vehicles, while avoiding the associated financial and productivity costs (of) grounding their fleet.</a:t>
            </a:r>
          </a:p>
          <a:p>
            <a:endParaRPr lang="en-AU" dirty="0"/>
          </a:p>
        </p:txBody>
      </p:sp>
      <p:sp>
        <p:nvSpPr>
          <p:cNvPr id="4" name="Slide Number Placeholder 3"/>
          <p:cNvSpPr>
            <a:spLocks noGrp="1"/>
          </p:cNvSpPr>
          <p:nvPr>
            <p:ph type="sldNum" sz="quarter" idx="5"/>
          </p:nvPr>
        </p:nvSpPr>
        <p:spPr/>
        <p:txBody>
          <a:bodyPr/>
          <a:lstStyle/>
          <a:p>
            <a:fld id="{DDBAE2BC-F2C0-4E64-AFA0-0F5D3F2198FE}" type="slidenum">
              <a:rPr lang="en-CA" smtClean="0"/>
              <a:t>2</a:t>
            </a:fld>
            <a:endParaRPr lang="en-CA"/>
          </a:p>
        </p:txBody>
      </p:sp>
    </p:spTree>
    <p:extLst>
      <p:ext uri="{BB962C8B-B14F-4D97-AF65-F5344CB8AC3E}">
        <p14:creationId xmlns:p14="http://schemas.microsoft.com/office/powerpoint/2010/main" val="3447146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BAE2BC-F2C0-4E64-AFA0-0F5D3F2198FE}" type="slidenum">
              <a:rPr lang="en-CA" smtClean="0"/>
              <a:t>5</a:t>
            </a:fld>
            <a:endParaRPr lang="en-CA"/>
          </a:p>
        </p:txBody>
      </p:sp>
    </p:spTree>
    <p:extLst>
      <p:ext uri="{BB962C8B-B14F-4D97-AF65-F5344CB8AC3E}">
        <p14:creationId xmlns:p14="http://schemas.microsoft.com/office/powerpoint/2010/main" val="387503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BAE2BC-F2C0-4E64-AFA0-0F5D3F2198FE}" type="slidenum">
              <a:rPr lang="en-CA" smtClean="0"/>
              <a:t>6</a:t>
            </a:fld>
            <a:endParaRPr lang="en-CA"/>
          </a:p>
        </p:txBody>
      </p:sp>
    </p:spTree>
    <p:extLst>
      <p:ext uri="{BB962C8B-B14F-4D97-AF65-F5344CB8AC3E}">
        <p14:creationId xmlns:p14="http://schemas.microsoft.com/office/powerpoint/2010/main" val="327555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BAE2BC-F2C0-4E64-AFA0-0F5D3F2198FE}" type="slidenum">
              <a:rPr lang="en-CA" smtClean="0"/>
              <a:t>7</a:t>
            </a:fld>
            <a:endParaRPr lang="en-CA"/>
          </a:p>
        </p:txBody>
      </p:sp>
    </p:spTree>
    <p:extLst>
      <p:ext uri="{BB962C8B-B14F-4D97-AF65-F5344CB8AC3E}">
        <p14:creationId xmlns:p14="http://schemas.microsoft.com/office/powerpoint/2010/main" val="372353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BAE2BC-F2C0-4E64-AFA0-0F5D3F2198FE}" type="slidenum">
              <a:rPr lang="en-CA" smtClean="0"/>
              <a:t>8</a:t>
            </a:fld>
            <a:endParaRPr lang="en-CA"/>
          </a:p>
        </p:txBody>
      </p:sp>
    </p:spTree>
    <p:extLst>
      <p:ext uri="{BB962C8B-B14F-4D97-AF65-F5344CB8AC3E}">
        <p14:creationId xmlns:p14="http://schemas.microsoft.com/office/powerpoint/2010/main" val="858018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BAE2BC-F2C0-4E64-AFA0-0F5D3F2198FE}" type="slidenum">
              <a:rPr lang="en-CA" smtClean="0"/>
              <a:t>9</a:t>
            </a:fld>
            <a:endParaRPr lang="en-CA"/>
          </a:p>
        </p:txBody>
      </p:sp>
    </p:spTree>
    <p:extLst>
      <p:ext uri="{BB962C8B-B14F-4D97-AF65-F5344CB8AC3E}">
        <p14:creationId xmlns:p14="http://schemas.microsoft.com/office/powerpoint/2010/main" val="425647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BAE2BC-F2C0-4E64-AFA0-0F5D3F2198FE}" type="slidenum">
              <a:rPr lang="en-CA" smtClean="0"/>
              <a:t>10</a:t>
            </a:fld>
            <a:endParaRPr lang="en-CA"/>
          </a:p>
        </p:txBody>
      </p:sp>
    </p:spTree>
    <p:extLst>
      <p:ext uri="{BB962C8B-B14F-4D97-AF65-F5344CB8AC3E}">
        <p14:creationId xmlns:p14="http://schemas.microsoft.com/office/powerpoint/2010/main" val="3412843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9625263" y="6025415"/>
            <a:ext cx="2406316" cy="69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2742231" y="4231182"/>
            <a:ext cx="6682162" cy="932973"/>
          </a:xfrm>
        </p:spPr>
        <p:txBody>
          <a:bodyPr>
            <a:noAutofit/>
          </a:bodyPr>
          <a:lstStyle>
            <a:lvl1pPr algn="ctr">
              <a:defRPr sz="3200">
                <a:solidFill>
                  <a:schemeClr val="tx1"/>
                </a:solidFill>
                <a:latin typeface="MMC Trial1 Medium" panose="00000600000000000000" pitchFamily="2" charset="0"/>
              </a:defRPr>
            </a:lvl1pPr>
          </a:lstStyle>
          <a:p>
            <a:r>
              <a:rPr lang="en-US" dirty="0"/>
              <a:t>Click to edit Master title style</a:t>
            </a:r>
          </a:p>
        </p:txBody>
      </p:sp>
      <p:sp>
        <p:nvSpPr>
          <p:cNvPr id="14" name="Rectangle 13"/>
          <p:cNvSpPr/>
          <p:nvPr userDrawn="1"/>
        </p:nvSpPr>
        <p:spPr>
          <a:xfrm>
            <a:off x="217714" y="6097129"/>
            <a:ext cx="7973243" cy="624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2742231" y="5164155"/>
            <a:ext cx="6682162" cy="1026729"/>
          </a:xfrm>
        </p:spPr>
        <p:txBody>
          <a:bodyPr>
            <a:normAutofit/>
          </a:bodyPr>
          <a:lstStyle>
            <a:lvl1pPr marL="0" indent="0" algn="ctr">
              <a:buNone/>
              <a:defRPr sz="2000" cap="all">
                <a:solidFill>
                  <a:srgbClr val="ED1C24"/>
                </a:solidFill>
                <a:latin typeface="MMC Trial1"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4349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71D0E0-34EB-4A28-AE75-02B2C5EFF09E}"/>
              </a:ext>
            </a:extLst>
          </p:cNvPr>
          <p:cNvSpPr/>
          <p:nvPr userDrawn="1"/>
        </p:nvSpPr>
        <p:spPr>
          <a:xfrm>
            <a:off x="0" y="0"/>
            <a:ext cx="60194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47F98BFC-B39B-4479-8E9B-FBCDC100BB40}"/>
              </a:ext>
            </a:extLst>
          </p:cNvPr>
          <p:cNvSpPr>
            <a:spLocks noGrp="1"/>
          </p:cNvSpPr>
          <p:nvPr>
            <p:ph type="body" sz="quarter" idx="10"/>
          </p:nvPr>
        </p:nvSpPr>
        <p:spPr>
          <a:xfrm>
            <a:off x="486094" y="1933903"/>
            <a:ext cx="5136940" cy="3982983"/>
          </a:xfrm>
        </p:spPr>
        <p:txBody>
          <a:bodyPr>
            <a:normAutofit/>
          </a:bodyPr>
          <a:lstStyle>
            <a:lvl1pPr>
              <a:defRPr sz="2000">
                <a:solidFill>
                  <a:schemeClr val="bg1"/>
                </a:solidFill>
                <a:latin typeface="MMC Trial1" panose="00000500000000000000" pitchFamily="2" charset="0"/>
              </a:defRPr>
            </a:lvl1pPr>
            <a:lvl2pPr>
              <a:defRPr sz="1800">
                <a:solidFill>
                  <a:schemeClr val="bg1"/>
                </a:solidFill>
                <a:latin typeface="MMC Trial1" panose="00000500000000000000" pitchFamily="2" charset="0"/>
              </a:defRPr>
            </a:lvl2pPr>
            <a:lvl3pPr>
              <a:defRPr sz="1600">
                <a:solidFill>
                  <a:schemeClr val="bg1"/>
                </a:solidFill>
                <a:latin typeface="MMC Trial1" panose="00000500000000000000" pitchFamily="2" charset="0"/>
              </a:defRPr>
            </a:lvl3pPr>
            <a:lvl4pPr>
              <a:defRPr sz="1400">
                <a:solidFill>
                  <a:schemeClr val="bg1"/>
                </a:solidFill>
                <a:latin typeface="MMC Trial1" panose="00000500000000000000" pitchFamily="2" charset="0"/>
              </a:defRPr>
            </a:lvl4pPr>
            <a:lvl5pPr>
              <a:defRPr sz="1400">
                <a:solidFill>
                  <a:schemeClr val="bg1"/>
                </a:solidFill>
                <a:latin typeface="MMC Trial1"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Picture Placeholder 5">
            <a:extLst>
              <a:ext uri="{FF2B5EF4-FFF2-40B4-BE49-F238E27FC236}">
                <a16:creationId xmlns:a16="http://schemas.microsoft.com/office/drawing/2014/main" id="{35722329-C40A-4769-9925-116C838031FA}"/>
              </a:ext>
            </a:extLst>
          </p:cNvPr>
          <p:cNvSpPr>
            <a:spLocks noGrp="1"/>
          </p:cNvSpPr>
          <p:nvPr>
            <p:ph type="pic" sz="quarter" idx="11"/>
          </p:nvPr>
        </p:nvSpPr>
        <p:spPr>
          <a:xfrm>
            <a:off x="6345230" y="413847"/>
            <a:ext cx="2604330" cy="966951"/>
          </a:xfrm>
        </p:spPr>
        <p:txBody>
          <a:bodyPr>
            <a:normAutofit/>
          </a:bodyPr>
          <a:lstStyle>
            <a:lvl1pPr>
              <a:defRPr sz="2000"/>
            </a:lvl1pPr>
          </a:lstStyle>
          <a:p>
            <a:endParaRPr lang="en-CA" dirty="0"/>
          </a:p>
        </p:txBody>
      </p:sp>
      <p:sp>
        <p:nvSpPr>
          <p:cNvPr id="8" name="Picture Placeholder 5">
            <a:extLst>
              <a:ext uri="{FF2B5EF4-FFF2-40B4-BE49-F238E27FC236}">
                <a16:creationId xmlns:a16="http://schemas.microsoft.com/office/drawing/2014/main" id="{CF778F5B-C876-4E25-B3EA-CCADF2AE62A6}"/>
              </a:ext>
            </a:extLst>
          </p:cNvPr>
          <p:cNvSpPr>
            <a:spLocks noGrp="1"/>
          </p:cNvSpPr>
          <p:nvPr>
            <p:ph type="pic" sz="quarter" idx="12"/>
          </p:nvPr>
        </p:nvSpPr>
        <p:spPr>
          <a:xfrm>
            <a:off x="9275382" y="413846"/>
            <a:ext cx="2604330" cy="966951"/>
          </a:xfrm>
        </p:spPr>
        <p:txBody>
          <a:bodyPr>
            <a:normAutofit/>
          </a:bodyPr>
          <a:lstStyle>
            <a:lvl1pPr>
              <a:defRPr sz="2000"/>
            </a:lvl1pPr>
          </a:lstStyle>
          <a:p>
            <a:endParaRPr lang="en-CA" dirty="0"/>
          </a:p>
        </p:txBody>
      </p:sp>
      <p:sp>
        <p:nvSpPr>
          <p:cNvPr id="9" name="Picture Placeholder 5">
            <a:extLst>
              <a:ext uri="{FF2B5EF4-FFF2-40B4-BE49-F238E27FC236}">
                <a16:creationId xmlns:a16="http://schemas.microsoft.com/office/drawing/2014/main" id="{811D3C51-B79C-4FA3-ABC5-FA0D01DB51E3}"/>
              </a:ext>
            </a:extLst>
          </p:cNvPr>
          <p:cNvSpPr>
            <a:spLocks noGrp="1"/>
          </p:cNvSpPr>
          <p:nvPr>
            <p:ph type="pic" sz="quarter" idx="13"/>
          </p:nvPr>
        </p:nvSpPr>
        <p:spPr>
          <a:xfrm>
            <a:off x="6345230" y="1541075"/>
            <a:ext cx="2604330" cy="966951"/>
          </a:xfrm>
        </p:spPr>
        <p:txBody>
          <a:bodyPr>
            <a:normAutofit/>
          </a:bodyPr>
          <a:lstStyle>
            <a:lvl1pPr>
              <a:defRPr sz="2000"/>
            </a:lvl1pPr>
          </a:lstStyle>
          <a:p>
            <a:endParaRPr lang="en-CA" dirty="0"/>
          </a:p>
        </p:txBody>
      </p:sp>
      <p:sp>
        <p:nvSpPr>
          <p:cNvPr id="10" name="Picture Placeholder 5">
            <a:extLst>
              <a:ext uri="{FF2B5EF4-FFF2-40B4-BE49-F238E27FC236}">
                <a16:creationId xmlns:a16="http://schemas.microsoft.com/office/drawing/2014/main" id="{BA566869-DEA5-417E-AF9F-BC9DC54E1B7D}"/>
              </a:ext>
            </a:extLst>
          </p:cNvPr>
          <p:cNvSpPr>
            <a:spLocks noGrp="1"/>
          </p:cNvSpPr>
          <p:nvPr>
            <p:ph type="pic" sz="quarter" idx="14"/>
          </p:nvPr>
        </p:nvSpPr>
        <p:spPr>
          <a:xfrm>
            <a:off x="9275382" y="1541074"/>
            <a:ext cx="2604330" cy="966951"/>
          </a:xfrm>
        </p:spPr>
        <p:txBody>
          <a:bodyPr>
            <a:normAutofit/>
          </a:bodyPr>
          <a:lstStyle>
            <a:lvl1pPr>
              <a:defRPr sz="2000"/>
            </a:lvl1pPr>
          </a:lstStyle>
          <a:p>
            <a:endParaRPr lang="en-CA" dirty="0"/>
          </a:p>
        </p:txBody>
      </p:sp>
      <p:sp>
        <p:nvSpPr>
          <p:cNvPr id="11" name="Picture Placeholder 5">
            <a:extLst>
              <a:ext uri="{FF2B5EF4-FFF2-40B4-BE49-F238E27FC236}">
                <a16:creationId xmlns:a16="http://schemas.microsoft.com/office/drawing/2014/main" id="{74296D7D-8670-466C-9037-99E51381B35E}"/>
              </a:ext>
            </a:extLst>
          </p:cNvPr>
          <p:cNvSpPr>
            <a:spLocks noGrp="1"/>
          </p:cNvSpPr>
          <p:nvPr>
            <p:ph type="pic" sz="quarter" idx="15"/>
          </p:nvPr>
        </p:nvSpPr>
        <p:spPr>
          <a:xfrm>
            <a:off x="6345230" y="2677488"/>
            <a:ext cx="2604330" cy="966951"/>
          </a:xfrm>
        </p:spPr>
        <p:txBody>
          <a:bodyPr>
            <a:normAutofit/>
          </a:bodyPr>
          <a:lstStyle>
            <a:lvl1pPr>
              <a:defRPr sz="2000"/>
            </a:lvl1pPr>
          </a:lstStyle>
          <a:p>
            <a:endParaRPr lang="en-CA" dirty="0"/>
          </a:p>
        </p:txBody>
      </p:sp>
      <p:sp>
        <p:nvSpPr>
          <p:cNvPr id="12" name="Picture Placeholder 5">
            <a:extLst>
              <a:ext uri="{FF2B5EF4-FFF2-40B4-BE49-F238E27FC236}">
                <a16:creationId xmlns:a16="http://schemas.microsoft.com/office/drawing/2014/main" id="{1164F8B9-8943-414E-8445-078045EBA795}"/>
              </a:ext>
            </a:extLst>
          </p:cNvPr>
          <p:cNvSpPr>
            <a:spLocks noGrp="1"/>
          </p:cNvSpPr>
          <p:nvPr>
            <p:ph type="pic" sz="quarter" idx="16"/>
          </p:nvPr>
        </p:nvSpPr>
        <p:spPr>
          <a:xfrm>
            <a:off x="9275382" y="2677487"/>
            <a:ext cx="2604330" cy="966951"/>
          </a:xfrm>
        </p:spPr>
        <p:txBody>
          <a:bodyPr>
            <a:normAutofit/>
          </a:bodyPr>
          <a:lstStyle>
            <a:lvl1pPr>
              <a:defRPr sz="2000"/>
            </a:lvl1pPr>
          </a:lstStyle>
          <a:p>
            <a:endParaRPr lang="en-CA" dirty="0"/>
          </a:p>
        </p:txBody>
      </p:sp>
      <p:sp>
        <p:nvSpPr>
          <p:cNvPr id="13" name="Picture Placeholder 5">
            <a:extLst>
              <a:ext uri="{FF2B5EF4-FFF2-40B4-BE49-F238E27FC236}">
                <a16:creationId xmlns:a16="http://schemas.microsoft.com/office/drawing/2014/main" id="{DB479209-D901-45E8-982D-815E93CDCC08}"/>
              </a:ext>
            </a:extLst>
          </p:cNvPr>
          <p:cNvSpPr>
            <a:spLocks noGrp="1"/>
          </p:cNvSpPr>
          <p:nvPr>
            <p:ph type="pic" sz="quarter" idx="17"/>
          </p:nvPr>
        </p:nvSpPr>
        <p:spPr>
          <a:xfrm>
            <a:off x="6345230" y="3813900"/>
            <a:ext cx="2604330" cy="966951"/>
          </a:xfrm>
        </p:spPr>
        <p:txBody>
          <a:bodyPr>
            <a:normAutofit/>
          </a:bodyPr>
          <a:lstStyle>
            <a:lvl1pPr>
              <a:defRPr sz="2000"/>
            </a:lvl1pPr>
          </a:lstStyle>
          <a:p>
            <a:endParaRPr lang="en-CA" dirty="0"/>
          </a:p>
        </p:txBody>
      </p:sp>
      <p:sp>
        <p:nvSpPr>
          <p:cNvPr id="14" name="Picture Placeholder 5">
            <a:extLst>
              <a:ext uri="{FF2B5EF4-FFF2-40B4-BE49-F238E27FC236}">
                <a16:creationId xmlns:a16="http://schemas.microsoft.com/office/drawing/2014/main" id="{F4A9C849-FEA0-40FB-BC6B-C5D55CBB636A}"/>
              </a:ext>
            </a:extLst>
          </p:cNvPr>
          <p:cNvSpPr>
            <a:spLocks noGrp="1"/>
          </p:cNvSpPr>
          <p:nvPr>
            <p:ph type="pic" sz="quarter" idx="18"/>
          </p:nvPr>
        </p:nvSpPr>
        <p:spPr>
          <a:xfrm>
            <a:off x="9275382" y="3813899"/>
            <a:ext cx="2604330" cy="966951"/>
          </a:xfrm>
        </p:spPr>
        <p:txBody>
          <a:bodyPr>
            <a:normAutofit/>
          </a:bodyPr>
          <a:lstStyle>
            <a:lvl1pPr>
              <a:defRPr sz="2000"/>
            </a:lvl1pPr>
          </a:lstStyle>
          <a:p>
            <a:endParaRPr lang="en-CA" dirty="0"/>
          </a:p>
        </p:txBody>
      </p:sp>
      <p:sp>
        <p:nvSpPr>
          <p:cNvPr id="15" name="Picture Placeholder 5">
            <a:extLst>
              <a:ext uri="{FF2B5EF4-FFF2-40B4-BE49-F238E27FC236}">
                <a16:creationId xmlns:a16="http://schemas.microsoft.com/office/drawing/2014/main" id="{D56EB2A2-7588-44DB-A3E0-2DAD4CE9F5B5}"/>
              </a:ext>
            </a:extLst>
          </p:cNvPr>
          <p:cNvSpPr>
            <a:spLocks noGrp="1"/>
          </p:cNvSpPr>
          <p:nvPr>
            <p:ph type="pic" sz="quarter" idx="19"/>
          </p:nvPr>
        </p:nvSpPr>
        <p:spPr>
          <a:xfrm>
            <a:off x="6345230" y="4971271"/>
            <a:ext cx="2604330" cy="966951"/>
          </a:xfrm>
        </p:spPr>
        <p:txBody>
          <a:bodyPr>
            <a:normAutofit/>
          </a:bodyPr>
          <a:lstStyle>
            <a:lvl1pPr>
              <a:defRPr sz="2000"/>
            </a:lvl1pPr>
          </a:lstStyle>
          <a:p>
            <a:endParaRPr lang="en-CA" dirty="0"/>
          </a:p>
        </p:txBody>
      </p:sp>
      <p:sp>
        <p:nvSpPr>
          <p:cNvPr id="16" name="Picture Placeholder 5">
            <a:extLst>
              <a:ext uri="{FF2B5EF4-FFF2-40B4-BE49-F238E27FC236}">
                <a16:creationId xmlns:a16="http://schemas.microsoft.com/office/drawing/2014/main" id="{96873B01-FC98-405B-AC70-F2594F942981}"/>
              </a:ext>
            </a:extLst>
          </p:cNvPr>
          <p:cNvSpPr>
            <a:spLocks noGrp="1"/>
          </p:cNvSpPr>
          <p:nvPr>
            <p:ph type="pic" sz="quarter" idx="20"/>
          </p:nvPr>
        </p:nvSpPr>
        <p:spPr>
          <a:xfrm>
            <a:off x="9275382" y="4971270"/>
            <a:ext cx="2604330" cy="966951"/>
          </a:xfrm>
        </p:spPr>
        <p:txBody>
          <a:bodyPr>
            <a:normAutofit/>
          </a:bodyPr>
          <a:lstStyle>
            <a:lvl1pPr>
              <a:defRPr sz="2000"/>
            </a:lvl1pPr>
          </a:lstStyle>
          <a:p>
            <a:endParaRPr lang="en-CA" dirty="0"/>
          </a:p>
        </p:txBody>
      </p:sp>
      <p:sp>
        <p:nvSpPr>
          <p:cNvPr id="17" name="Text Placeholder 10">
            <a:extLst>
              <a:ext uri="{FF2B5EF4-FFF2-40B4-BE49-F238E27FC236}">
                <a16:creationId xmlns:a16="http://schemas.microsoft.com/office/drawing/2014/main" id="{D88BF9BE-5217-400C-8AAD-8690E8D9E6F5}"/>
              </a:ext>
            </a:extLst>
          </p:cNvPr>
          <p:cNvSpPr>
            <a:spLocks noGrp="1"/>
          </p:cNvSpPr>
          <p:nvPr>
            <p:ph type="body" sz="quarter" idx="23"/>
          </p:nvPr>
        </p:nvSpPr>
        <p:spPr>
          <a:xfrm>
            <a:off x="486094" y="370293"/>
            <a:ext cx="5136940" cy="1458507"/>
          </a:xfrm>
        </p:spPr>
        <p:txBody>
          <a:bodyPr>
            <a:noAutofit/>
          </a:bodyPr>
          <a:lstStyle>
            <a:lvl1pPr marL="0" indent="0" algn="l">
              <a:buNone/>
              <a:defRPr sz="4400" b="1">
                <a:solidFill>
                  <a:schemeClr val="bg1"/>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Tree>
    <p:extLst>
      <p:ext uri="{BB962C8B-B14F-4D97-AF65-F5344CB8AC3E}">
        <p14:creationId xmlns:p14="http://schemas.microsoft.com/office/powerpoint/2010/main" val="364681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A634D-DD59-44EB-8956-8492B1AD7B9F}"/>
              </a:ext>
            </a:extLst>
          </p:cNvPr>
          <p:cNvSpPr/>
          <p:nvPr userDrawn="1"/>
        </p:nvSpPr>
        <p:spPr>
          <a:xfrm>
            <a:off x="0" y="0"/>
            <a:ext cx="456149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47F98BFC-B39B-4479-8E9B-FBCDC100BB40}"/>
              </a:ext>
            </a:extLst>
          </p:cNvPr>
          <p:cNvSpPr>
            <a:spLocks noGrp="1"/>
          </p:cNvSpPr>
          <p:nvPr>
            <p:ph type="body" sz="quarter" idx="10"/>
          </p:nvPr>
        </p:nvSpPr>
        <p:spPr>
          <a:xfrm>
            <a:off x="441233" y="5160578"/>
            <a:ext cx="3405553" cy="997577"/>
          </a:xfrm>
        </p:spPr>
        <p:txBody>
          <a:bodyPr>
            <a:normAutofit/>
          </a:bodyPr>
          <a:lstStyle>
            <a:lvl1pPr marL="0" indent="0">
              <a:buNone/>
              <a:defRPr sz="2000">
                <a:solidFill>
                  <a:schemeClr val="bg1"/>
                </a:solidFill>
                <a:latin typeface="Gotham" panose="02000303000000000000" pitchFamily="50"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p:txBody>
      </p:sp>
      <p:sp>
        <p:nvSpPr>
          <p:cNvPr id="7" name="Text Placeholder 6">
            <a:extLst>
              <a:ext uri="{FF2B5EF4-FFF2-40B4-BE49-F238E27FC236}">
                <a16:creationId xmlns:a16="http://schemas.microsoft.com/office/drawing/2014/main" id="{DFA60A38-D4DA-4FB5-8F98-151CA8E750CF}"/>
              </a:ext>
            </a:extLst>
          </p:cNvPr>
          <p:cNvSpPr>
            <a:spLocks noGrp="1"/>
          </p:cNvSpPr>
          <p:nvPr>
            <p:ph type="body" sz="quarter" idx="11" hasCustomPrompt="1"/>
          </p:nvPr>
        </p:nvSpPr>
        <p:spPr>
          <a:xfrm>
            <a:off x="4981575" y="1892300"/>
            <a:ext cx="1676729" cy="346403"/>
          </a:xfrm>
        </p:spPr>
        <p:txBody>
          <a:bodyPr>
            <a:noAutofit/>
          </a:bodyPr>
          <a:lstStyle>
            <a:lvl1pPr marL="0" indent="0" algn="l">
              <a:buNone/>
              <a:defRPr sz="2000" b="1">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8" name="Text Placeholder 6">
            <a:extLst>
              <a:ext uri="{FF2B5EF4-FFF2-40B4-BE49-F238E27FC236}">
                <a16:creationId xmlns:a16="http://schemas.microsoft.com/office/drawing/2014/main" id="{4F62FC6C-30EB-4CD8-B493-2480F74A3DA9}"/>
              </a:ext>
            </a:extLst>
          </p:cNvPr>
          <p:cNvSpPr>
            <a:spLocks noGrp="1"/>
          </p:cNvSpPr>
          <p:nvPr>
            <p:ph type="body" sz="quarter" idx="12" hasCustomPrompt="1"/>
          </p:nvPr>
        </p:nvSpPr>
        <p:spPr>
          <a:xfrm>
            <a:off x="4981575" y="2344026"/>
            <a:ext cx="1676729" cy="346403"/>
          </a:xfrm>
        </p:spPr>
        <p:txBody>
          <a:bodyPr>
            <a:noAutofit/>
          </a:bodyPr>
          <a:lstStyle>
            <a:lvl1pPr marL="0" indent="0" algn="l">
              <a:buNone/>
              <a:defRPr sz="1800">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9" name="Text Placeholder 6">
            <a:extLst>
              <a:ext uri="{FF2B5EF4-FFF2-40B4-BE49-F238E27FC236}">
                <a16:creationId xmlns:a16="http://schemas.microsoft.com/office/drawing/2014/main" id="{14D74933-3908-41F0-9003-050A5F55DC30}"/>
              </a:ext>
            </a:extLst>
          </p:cNvPr>
          <p:cNvSpPr>
            <a:spLocks noGrp="1"/>
          </p:cNvSpPr>
          <p:nvPr>
            <p:ph type="body" sz="quarter" idx="13" hasCustomPrompt="1"/>
          </p:nvPr>
        </p:nvSpPr>
        <p:spPr>
          <a:xfrm>
            <a:off x="7519823" y="1892300"/>
            <a:ext cx="1676729" cy="346403"/>
          </a:xfrm>
        </p:spPr>
        <p:txBody>
          <a:bodyPr>
            <a:noAutofit/>
          </a:bodyPr>
          <a:lstStyle>
            <a:lvl1pPr marL="0" indent="0" algn="l">
              <a:buNone/>
              <a:defRPr sz="2000" b="1">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0" name="Text Placeholder 6">
            <a:extLst>
              <a:ext uri="{FF2B5EF4-FFF2-40B4-BE49-F238E27FC236}">
                <a16:creationId xmlns:a16="http://schemas.microsoft.com/office/drawing/2014/main" id="{7E446BAE-DAB4-4E8A-B0D0-A8A924282B61}"/>
              </a:ext>
            </a:extLst>
          </p:cNvPr>
          <p:cNvSpPr>
            <a:spLocks noGrp="1"/>
          </p:cNvSpPr>
          <p:nvPr>
            <p:ph type="body" sz="quarter" idx="14" hasCustomPrompt="1"/>
          </p:nvPr>
        </p:nvSpPr>
        <p:spPr>
          <a:xfrm>
            <a:off x="7519823" y="2344026"/>
            <a:ext cx="1676729" cy="346403"/>
          </a:xfrm>
        </p:spPr>
        <p:txBody>
          <a:bodyPr>
            <a:noAutofit/>
          </a:bodyPr>
          <a:lstStyle>
            <a:lvl1pPr marL="0" indent="0" algn="l">
              <a:buNone/>
              <a:defRPr sz="1800">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11" name="Text Placeholder 6">
            <a:extLst>
              <a:ext uri="{FF2B5EF4-FFF2-40B4-BE49-F238E27FC236}">
                <a16:creationId xmlns:a16="http://schemas.microsoft.com/office/drawing/2014/main" id="{AC0BEF93-90AA-4C21-8F44-0BE4041AB54A}"/>
              </a:ext>
            </a:extLst>
          </p:cNvPr>
          <p:cNvSpPr>
            <a:spLocks noGrp="1"/>
          </p:cNvSpPr>
          <p:nvPr>
            <p:ph type="body" sz="quarter" idx="15" hasCustomPrompt="1"/>
          </p:nvPr>
        </p:nvSpPr>
        <p:spPr>
          <a:xfrm>
            <a:off x="10058071" y="1892300"/>
            <a:ext cx="1676729" cy="346403"/>
          </a:xfrm>
        </p:spPr>
        <p:txBody>
          <a:bodyPr>
            <a:noAutofit/>
          </a:bodyPr>
          <a:lstStyle>
            <a:lvl1pPr marL="0" indent="0" algn="l">
              <a:buNone/>
              <a:defRPr sz="2000" b="1">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2" name="Text Placeholder 6">
            <a:extLst>
              <a:ext uri="{FF2B5EF4-FFF2-40B4-BE49-F238E27FC236}">
                <a16:creationId xmlns:a16="http://schemas.microsoft.com/office/drawing/2014/main" id="{0EC5D23C-C5A3-445C-BCD9-7AB763969A83}"/>
              </a:ext>
            </a:extLst>
          </p:cNvPr>
          <p:cNvSpPr>
            <a:spLocks noGrp="1"/>
          </p:cNvSpPr>
          <p:nvPr>
            <p:ph type="body" sz="quarter" idx="16" hasCustomPrompt="1"/>
          </p:nvPr>
        </p:nvSpPr>
        <p:spPr>
          <a:xfrm>
            <a:off x="10058071" y="2344026"/>
            <a:ext cx="1676729" cy="346403"/>
          </a:xfrm>
        </p:spPr>
        <p:txBody>
          <a:bodyPr>
            <a:noAutofit/>
          </a:bodyPr>
          <a:lstStyle>
            <a:lvl1pPr marL="0" indent="0" algn="l">
              <a:buNone/>
              <a:defRPr sz="1800">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13" name="Text Placeholder 6">
            <a:extLst>
              <a:ext uri="{FF2B5EF4-FFF2-40B4-BE49-F238E27FC236}">
                <a16:creationId xmlns:a16="http://schemas.microsoft.com/office/drawing/2014/main" id="{69541E1F-373F-485E-8C23-3525F50A1A1F}"/>
              </a:ext>
            </a:extLst>
          </p:cNvPr>
          <p:cNvSpPr>
            <a:spLocks noGrp="1"/>
          </p:cNvSpPr>
          <p:nvPr>
            <p:ph type="body" sz="quarter" idx="17" hasCustomPrompt="1"/>
          </p:nvPr>
        </p:nvSpPr>
        <p:spPr>
          <a:xfrm>
            <a:off x="5002723" y="4362449"/>
            <a:ext cx="1676729" cy="346403"/>
          </a:xfrm>
        </p:spPr>
        <p:txBody>
          <a:bodyPr>
            <a:noAutofit/>
          </a:bodyPr>
          <a:lstStyle>
            <a:lvl1pPr marL="0" indent="0" algn="l">
              <a:buNone/>
              <a:defRPr sz="2000" b="1">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4" name="Text Placeholder 6">
            <a:extLst>
              <a:ext uri="{FF2B5EF4-FFF2-40B4-BE49-F238E27FC236}">
                <a16:creationId xmlns:a16="http://schemas.microsoft.com/office/drawing/2014/main" id="{B75B4A29-7E0F-4DA4-A2A1-7135951B1BB6}"/>
              </a:ext>
            </a:extLst>
          </p:cNvPr>
          <p:cNvSpPr>
            <a:spLocks noGrp="1"/>
          </p:cNvSpPr>
          <p:nvPr>
            <p:ph type="body" sz="quarter" idx="18" hasCustomPrompt="1"/>
          </p:nvPr>
        </p:nvSpPr>
        <p:spPr>
          <a:xfrm>
            <a:off x="5002723" y="4814175"/>
            <a:ext cx="1676729" cy="346403"/>
          </a:xfrm>
        </p:spPr>
        <p:txBody>
          <a:bodyPr>
            <a:noAutofit/>
          </a:bodyPr>
          <a:lstStyle>
            <a:lvl1pPr marL="0" indent="0" algn="l">
              <a:buNone/>
              <a:defRPr sz="1800">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15" name="Text Placeholder 6">
            <a:extLst>
              <a:ext uri="{FF2B5EF4-FFF2-40B4-BE49-F238E27FC236}">
                <a16:creationId xmlns:a16="http://schemas.microsoft.com/office/drawing/2014/main" id="{39261B0E-BE53-4C38-BDCE-A21C681BB439}"/>
              </a:ext>
            </a:extLst>
          </p:cNvPr>
          <p:cNvSpPr>
            <a:spLocks noGrp="1"/>
          </p:cNvSpPr>
          <p:nvPr>
            <p:ph type="body" sz="quarter" idx="19" hasCustomPrompt="1"/>
          </p:nvPr>
        </p:nvSpPr>
        <p:spPr>
          <a:xfrm>
            <a:off x="7540971" y="4362449"/>
            <a:ext cx="1676729" cy="346403"/>
          </a:xfrm>
        </p:spPr>
        <p:txBody>
          <a:bodyPr>
            <a:noAutofit/>
          </a:bodyPr>
          <a:lstStyle>
            <a:lvl1pPr marL="0" indent="0" algn="l">
              <a:buNone/>
              <a:defRPr sz="2000" b="1">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6" name="Text Placeholder 6">
            <a:extLst>
              <a:ext uri="{FF2B5EF4-FFF2-40B4-BE49-F238E27FC236}">
                <a16:creationId xmlns:a16="http://schemas.microsoft.com/office/drawing/2014/main" id="{C4E44D2E-BA4A-431D-ADBB-6D1714D319CA}"/>
              </a:ext>
            </a:extLst>
          </p:cNvPr>
          <p:cNvSpPr>
            <a:spLocks noGrp="1"/>
          </p:cNvSpPr>
          <p:nvPr>
            <p:ph type="body" sz="quarter" idx="20" hasCustomPrompt="1"/>
          </p:nvPr>
        </p:nvSpPr>
        <p:spPr>
          <a:xfrm>
            <a:off x="7540971" y="4814175"/>
            <a:ext cx="1676729" cy="346403"/>
          </a:xfrm>
        </p:spPr>
        <p:txBody>
          <a:bodyPr>
            <a:noAutofit/>
          </a:bodyPr>
          <a:lstStyle>
            <a:lvl1pPr marL="0" indent="0" algn="l">
              <a:buNone/>
              <a:defRPr sz="1800">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17" name="Text Placeholder 6">
            <a:extLst>
              <a:ext uri="{FF2B5EF4-FFF2-40B4-BE49-F238E27FC236}">
                <a16:creationId xmlns:a16="http://schemas.microsoft.com/office/drawing/2014/main" id="{3A6DD455-1A91-4CFB-B980-1D34A951487A}"/>
              </a:ext>
            </a:extLst>
          </p:cNvPr>
          <p:cNvSpPr>
            <a:spLocks noGrp="1"/>
          </p:cNvSpPr>
          <p:nvPr>
            <p:ph type="body" sz="quarter" idx="21" hasCustomPrompt="1"/>
          </p:nvPr>
        </p:nvSpPr>
        <p:spPr>
          <a:xfrm>
            <a:off x="10079219" y="4362449"/>
            <a:ext cx="1676729" cy="346403"/>
          </a:xfrm>
        </p:spPr>
        <p:txBody>
          <a:bodyPr>
            <a:noAutofit/>
          </a:bodyPr>
          <a:lstStyle>
            <a:lvl1pPr marL="0" indent="0" algn="l">
              <a:buNone/>
              <a:defRPr sz="2000" b="1">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8" name="Text Placeholder 6">
            <a:extLst>
              <a:ext uri="{FF2B5EF4-FFF2-40B4-BE49-F238E27FC236}">
                <a16:creationId xmlns:a16="http://schemas.microsoft.com/office/drawing/2014/main" id="{0F591FA5-D5A4-445A-B2C9-1C919BB392B1}"/>
              </a:ext>
            </a:extLst>
          </p:cNvPr>
          <p:cNvSpPr>
            <a:spLocks noGrp="1"/>
          </p:cNvSpPr>
          <p:nvPr>
            <p:ph type="body" sz="quarter" idx="22" hasCustomPrompt="1"/>
          </p:nvPr>
        </p:nvSpPr>
        <p:spPr>
          <a:xfrm>
            <a:off x="10079219" y="4814175"/>
            <a:ext cx="1676729" cy="346403"/>
          </a:xfrm>
        </p:spPr>
        <p:txBody>
          <a:bodyPr>
            <a:noAutofit/>
          </a:bodyPr>
          <a:lstStyle>
            <a:lvl1pPr marL="0" indent="0" algn="l">
              <a:buNone/>
              <a:defRPr sz="1800">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34" name="Text Placeholder 10">
            <a:extLst>
              <a:ext uri="{FF2B5EF4-FFF2-40B4-BE49-F238E27FC236}">
                <a16:creationId xmlns:a16="http://schemas.microsoft.com/office/drawing/2014/main" id="{656D35AC-DE4C-4F7A-AEE8-8460567CB7CC}"/>
              </a:ext>
            </a:extLst>
          </p:cNvPr>
          <p:cNvSpPr>
            <a:spLocks noGrp="1"/>
          </p:cNvSpPr>
          <p:nvPr>
            <p:ph type="body" sz="quarter" idx="23"/>
          </p:nvPr>
        </p:nvSpPr>
        <p:spPr>
          <a:xfrm>
            <a:off x="300038" y="487363"/>
            <a:ext cx="3704403" cy="2341562"/>
          </a:xfrm>
        </p:spPr>
        <p:txBody>
          <a:bodyPr>
            <a:noAutofit/>
          </a:bodyPr>
          <a:lstStyle>
            <a:lvl1pPr marL="0" indent="0" algn="r">
              <a:buNone/>
              <a:defRPr sz="4400" b="1">
                <a:solidFill>
                  <a:schemeClr val="bg1"/>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Tree>
    <p:extLst>
      <p:ext uri="{BB962C8B-B14F-4D97-AF65-F5344CB8AC3E}">
        <p14:creationId xmlns:p14="http://schemas.microsoft.com/office/powerpoint/2010/main" val="3048503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Custom Lay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F98BFC-B39B-4479-8E9B-FBCDC100BB40}"/>
              </a:ext>
            </a:extLst>
          </p:cNvPr>
          <p:cNvSpPr>
            <a:spLocks noGrp="1"/>
          </p:cNvSpPr>
          <p:nvPr>
            <p:ph type="body" sz="quarter" idx="10"/>
          </p:nvPr>
        </p:nvSpPr>
        <p:spPr>
          <a:xfrm>
            <a:off x="5583610" y="3931646"/>
            <a:ext cx="6219507" cy="2268675"/>
          </a:xfrm>
        </p:spPr>
        <p:txBody>
          <a:bodyPr>
            <a:normAutofit/>
          </a:bodyPr>
          <a:lstStyle>
            <a:lvl1pPr>
              <a:defRPr sz="2000">
                <a:latin typeface="MMC Trial1" panose="00000500000000000000" pitchFamily="2" charset="0"/>
              </a:defRPr>
            </a:lvl1pPr>
            <a:lvl2pPr>
              <a:defRPr sz="1800">
                <a:latin typeface="MMC Trial1" panose="00000500000000000000" pitchFamily="2" charset="0"/>
              </a:defRPr>
            </a:lvl2pPr>
            <a:lvl3pPr>
              <a:defRPr sz="1600">
                <a:latin typeface="MMC Trial1" panose="00000500000000000000" pitchFamily="2" charset="0"/>
              </a:defRPr>
            </a:lvl3pPr>
            <a:lvl4pPr>
              <a:defRPr sz="1400">
                <a:latin typeface="MMC Trial1" panose="00000500000000000000" pitchFamily="2" charset="0"/>
              </a:defRPr>
            </a:lvl4pPr>
            <a:lvl5pPr>
              <a:defRPr sz="1400">
                <a:latin typeface="MMC Trial1"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Picture Placeholder 5">
            <a:extLst>
              <a:ext uri="{FF2B5EF4-FFF2-40B4-BE49-F238E27FC236}">
                <a16:creationId xmlns:a16="http://schemas.microsoft.com/office/drawing/2014/main" id="{35722329-C40A-4769-9925-116C838031FA}"/>
              </a:ext>
            </a:extLst>
          </p:cNvPr>
          <p:cNvSpPr>
            <a:spLocks noGrp="1"/>
          </p:cNvSpPr>
          <p:nvPr>
            <p:ph type="pic" sz="quarter" idx="11"/>
          </p:nvPr>
        </p:nvSpPr>
        <p:spPr>
          <a:xfrm>
            <a:off x="0" y="0"/>
            <a:ext cx="12192000" cy="3520966"/>
          </a:xfrm>
          <a:solidFill>
            <a:schemeClr val="bg1">
              <a:lumMod val="95000"/>
            </a:schemeClr>
          </a:solidFill>
        </p:spPr>
        <p:txBody>
          <a:bodyPr/>
          <a:lstStyle/>
          <a:p>
            <a:endParaRPr lang="en-CA" dirty="0"/>
          </a:p>
        </p:txBody>
      </p:sp>
      <p:cxnSp>
        <p:nvCxnSpPr>
          <p:cNvPr id="7" name="Straight Connector 6">
            <a:extLst>
              <a:ext uri="{FF2B5EF4-FFF2-40B4-BE49-F238E27FC236}">
                <a16:creationId xmlns:a16="http://schemas.microsoft.com/office/drawing/2014/main" id="{65228314-AD16-49C9-BADB-4446474A1783}"/>
              </a:ext>
            </a:extLst>
          </p:cNvPr>
          <p:cNvCxnSpPr>
            <a:cxnSpLocks/>
          </p:cNvCxnSpPr>
          <p:nvPr userDrawn="1"/>
        </p:nvCxnSpPr>
        <p:spPr>
          <a:xfrm>
            <a:off x="5118538" y="3931646"/>
            <a:ext cx="0" cy="2574257"/>
          </a:xfrm>
          <a:prstGeom prst="line">
            <a:avLst/>
          </a:prstGeom>
          <a:ln>
            <a:solidFill>
              <a:srgbClr val="00558F"/>
            </a:solidFill>
          </a:ln>
        </p:spPr>
        <p:style>
          <a:lnRef idx="1">
            <a:schemeClr val="accent1"/>
          </a:lnRef>
          <a:fillRef idx="0">
            <a:schemeClr val="accent1"/>
          </a:fillRef>
          <a:effectRef idx="0">
            <a:schemeClr val="accent1"/>
          </a:effectRef>
          <a:fontRef idx="minor">
            <a:schemeClr val="tx1"/>
          </a:fontRef>
        </p:style>
      </p:cxnSp>
      <p:sp>
        <p:nvSpPr>
          <p:cNvPr id="8" name="Text Placeholder 10">
            <a:extLst>
              <a:ext uri="{FF2B5EF4-FFF2-40B4-BE49-F238E27FC236}">
                <a16:creationId xmlns:a16="http://schemas.microsoft.com/office/drawing/2014/main" id="{42C37EB6-C4F8-45E8-BD80-5431921DDA29}"/>
              </a:ext>
            </a:extLst>
          </p:cNvPr>
          <p:cNvSpPr>
            <a:spLocks noGrp="1"/>
          </p:cNvSpPr>
          <p:nvPr>
            <p:ph type="body" sz="quarter" idx="23"/>
          </p:nvPr>
        </p:nvSpPr>
        <p:spPr>
          <a:xfrm>
            <a:off x="388883" y="3931646"/>
            <a:ext cx="4396139" cy="2341562"/>
          </a:xfrm>
        </p:spPr>
        <p:txBody>
          <a:bodyPr>
            <a:noAutofit/>
          </a:bodyPr>
          <a:lstStyle>
            <a:lvl1pPr marL="0" indent="0" algn="r">
              <a:buNone/>
              <a:defRPr sz="5400" b="1">
                <a:solidFill>
                  <a:srgbClr val="ED1C24"/>
                </a:solidFill>
                <a:latin typeface="MMC Trial1" panose="000005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Tree>
    <p:extLst>
      <p:ext uri="{BB962C8B-B14F-4D97-AF65-F5344CB8AC3E}">
        <p14:creationId xmlns:p14="http://schemas.microsoft.com/office/powerpoint/2010/main" val="1436445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5_Custom Layout">
    <p:bg>
      <p:bgPr>
        <a:solidFill>
          <a:schemeClr val="bg1"/>
        </a:soli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42C37EB6-C4F8-45E8-BD80-5431921DDA29}"/>
              </a:ext>
            </a:extLst>
          </p:cNvPr>
          <p:cNvSpPr>
            <a:spLocks noGrp="1"/>
          </p:cNvSpPr>
          <p:nvPr>
            <p:ph type="body" sz="quarter" idx="23"/>
          </p:nvPr>
        </p:nvSpPr>
        <p:spPr>
          <a:xfrm>
            <a:off x="388883" y="454139"/>
            <a:ext cx="10911295" cy="899999"/>
          </a:xfrm>
        </p:spPr>
        <p:txBody>
          <a:bodyPr>
            <a:noAutofit/>
          </a:bodyPr>
          <a:lstStyle>
            <a:lvl1pPr marL="0" indent="0" algn="l">
              <a:buNone/>
              <a:defRPr sz="4400" b="1">
                <a:solidFill>
                  <a:srgbClr val="ED1C24"/>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
        <p:nvSpPr>
          <p:cNvPr id="9" name="Content Placeholder 8">
            <a:extLst>
              <a:ext uri="{FF2B5EF4-FFF2-40B4-BE49-F238E27FC236}">
                <a16:creationId xmlns:a16="http://schemas.microsoft.com/office/drawing/2014/main" id="{D98D0FC2-C723-4663-9559-E71FABD5BB66}"/>
              </a:ext>
            </a:extLst>
          </p:cNvPr>
          <p:cNvSpPr>
            <a:spLocks noGrp="1"/>
          </p:cNvSpPr>
          <p:nvPr>
            <p:ph sz="quarter" idx="24"/>
          </p:nvPr>
        </p:nvSpPr>
        <p:spPr>
          <a:xfrm>
            <a:off x="388882" y="1565030"/>
            <a:ext cx="10911296" cy="4404947"/>
          </a:xfrm>
        </p:spPr>
        <p:txBody>
          <a:bodyPr>
            <a:normAutofit/>
          </a:bodyPr>
          <a:lstStyle>
            <a:lvl1pPr>
              <a:defRPr sz="2000">
                <a:latin typeface="MMC Trial1" panose="00000500000000000000" pitchFamily="2" charset="0"/>
              </a:defRPr>
            </a:lvl1pPr>
            <a:lvl2pPr>
              <a:defRPr sz="1800">
                <a:latin typeface="MMC Trial1" panose="00000500000000000000" pitchFamily="2" charset="0"/>
              </a:defRPr>
            </a:lvl2pPr>
            <a:lvl3pPr>
              <a:defRPr sz="1600">
                <a:latin typeface="MMC Trial1" panose="00000500000000000000" pitchFamily="2" charset="0"/>
              </a:defRPr>
            </a:lvl3pPr>
            <a:lvl4pPr>
              <a:defRPr sz="1400">
                <a:latin typeface="MMC Trial1" panose="00000500000000000000" pitchFamily="2" charset="0"/>
              </a:defRPr>
            </a:lvl4pPr>
            <a:lvl5pPr>
              <a:defRPr sz="1400">
                <a:latin typeface="MMC Trial1"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Slide Number Placeholder 5">
            <a:extLst>
              <a:ext uri="{FF2B5EF4-FFF2-40B4-BE49-F238E27FC236}">
                <a16:creationId xmlns:a16="http://schemas.microsoft.com/office/drawing/2014/main" id="{09CE3BC4-4544-477C-AD46-70E880254643}"/>
              </a:ext>
            </a:extLst>
          </p:cNvPr>
          <p:cNvSpPr>
            <a:spLocks noGrp="1"/>
          </p:cNvSpPr>
          <p:nvPr>
            <p:ph type="sldNum" sz="quarter" idx="4"/>
          </p:nvPr>
        </p:nvSpPr>
        <p:spPr>
          <a:xfrm>
            <a:off x="653561" y="6201623"/>
            <a:ext cx="419101" cy="365125"/>
          </a:xfrm>
          <a:prstGeom prst="rect">
            <a:avLst/>
          </a:prstGeom>
        </p:spPr>
        <p:txBody>
          <a:bodyPr vert="horz" lIns="91440" tIns="45720" rIns="91440" bIns="45720" rtlCol="0" anchor="ctr"/>
          <a:lstStyle>
            <a:lvl1pPr algn="ctr">
              <a:defRPr sz="1200">
                <a:solidFill>
                  <a:srgbClr val="939598"/>
                </a:solidFill>
                <a:latin typeface="MMC Trial1" panose="00000500000000000000" pitchFamily="2" charset="0"/>
              </a:defRPr>
            </a:lvl1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2175730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F98BFC-B39B-4479-8E9B-FBCDC100BB40}"/>
              </a:ext>
            </a:extLst>
          </p:cNvPr>
          <p:cNvSpPr>
            <a:spLocks noGrp="1"/>
          </p:cNvSpPr>
          <p:nvPr>
            <p:ph type="body" sz="quarter" idx="10"/>
          </p:nvPr>
        </p:nvSpPr>
        <p:spPr>
          <a:xfrm>
            <a:off x="6235264" y="2682821"/>
            <a:ext cx="5533314" cy="3433762"/>
          </a:xfrm>
        </p:spPr>
        <p:txBody>
          <a:bodyPr>
            <a:normAutofit/>
          </a:bodyPr>
          <a:lstStyle>
            <a:lvl1pPr>
              <a:defRPr sz="2000">
                <a:latin typeface="MMC Trial1" panose="00000500000000000000" pitchFamily="2" charset="0"/>
              </a:defRPr>
            </a:lvl1pPr>
            <a:lvl2pPr>
              <a:defRPr sz="1800">
                <a:latin typeface="MMC Trial1" panose="00000500000000000000" pitchFamily="2" charset="0"/>
              </a:defRPr>
            </a:lvl2pPr>
            <a:lvl3pPr>
              <a:defRPr sz="1600">
                <a:latin typeface="MMC Trial1" panose="00000500000000000000" pitchFamily="2" charset="0"/>
              </a:defRPr>
            </a:lvl3pPr>
            <a:lvl4pPr>
              <a:defRPr sz="1400">
                <a:latin typeface="MMC Trial1" panose="00000500000000000000" pitchFamily="2" charset="0"/>
              </a:defRPr>
            </a:lvl4pPr>
            <a:lvl5pPr>
              <a:defRPr sz="1400">
                <a:latin typeface="MMC Trial1"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8" name="Straight Connector 7">
            <a:extLst>
              <a:ext uri="{FF2B5EF4-FFF2-40B4-BE49-F238E27FC236}">
                <a16:creationId xmlns:a16="http://schemas.microsoft.com/office/drawing/2014/main" id="{F9DDD028-1F3F-4583-AB7F-53EE4C1CC179}"/>
              </a:ext>
            </a:extLst>
          </p:cNvPr>
          <p:cNvCxnSpPr/>
          <p:nvPr userDrawn="1"/>
        </p:nvCxnSpPr>
        <p:spPr>
          <a:xfrm>
            <a:off x="5791200" y="990661"/>
            <a:ext cx="0" cy="4506249"/>
          </a:xfrm>
          <a:prstGeom prst="line">
            <a:avLst/>
          </a:prstGeom>
          <a:ln>
            <a:solidFill>
              <a:srgbClr val="00558F"/>
            </a:solidFill>
          </a:ln>
        </p:spPr>
        <p:style>
          <a:lnRef idx="1">
            <a:schemeClr val="accent1"/>
          </a:lnRef>
          <a:fillRef idx="0">
            <a:schemeClr val="accent1"/>
          </a:fillRef>
          <a:effectRef idx="0">
            <a:schemeClr val="accent1"/>
          </a:effectRef>
          <a:fontRef idx="minor">
            <a:schemeClr val="tx1"/>
          </a:fontRef>
        </p:style>
      </p:cxnSp>
      <p:sp>
        <p:nvSpPr>
          <p:cNvPr id="6" name="Text Placeholder 10">
            <a:extLst>
              <a:ext uri="{FF2B5EF4-FFF2-40B4-BE49-F238E27FC236}">
                <a16:creationId xmlns:a16="http://schemas.microsoft.com/office/drawing/2014/main" id="{3EA92FBD-93EF-420D-AF06-8649310D8392}"/>
              </a:ext>
            </a:extLst>
          </p:cNvPr>
          <p:cNvSpPr>
            <a:spLocks noGrp="1"/>
          </p:cNvSpPr>
          <p:nvPr>
            <p:ph type="body" sz="quarter" idx="23"/>
          </p:nvPr>
        </p:nvSpPr>
        <p:spPr>
          <a:xfrm>
            <a:off x="950998" y="634118"/>
            <a:ext cx="4396139" cy="2341562"/>
          </a:xfrm>
        </p:spPr>
        <p:txBody>
          <a:bodyPr>
            <a:noAutofit/>
          </a:bodyPr>
          <a:lstStyle>
            <a:lvl1pPr marL="0" indent="0" algn="r">
              <a:buNone/>
              <a:defRPr sz="4800" b="1">
                <a:solidFill>
                  <a:srgbClr val="ED1C24"/>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
        <p:nvSpPr>
          <p:cNvPr id="5" name="Slide Number Placeholder 5">
            <a:extLst>
              <a:ext uri="{FF2B5EF4-FFF2-40B4-BE49-F238E27FC236}">
                <a16:creationId xmlns:a16="http://schemas.microsoft.com/office/drawing/2014/main" id="{FE322BB2-BEC8-4CAC-AF6C-93068E98636A}"/>
              </a:ext>
            </a:extLst>
          </p:cNvPr>
          <p:cNvSpPr>
            <a:spLocks noGrp="1"/>
          </p:cNvSpPr>
          <p:nvPr>
            <p:ph type="sldNum" sz="quarter" idx="4"/>
          </p:nvPr>
        </p:nvSpPr>
        <p:spPr>
          <a:xfrm>
            <a:off x="653561" y="6201623"/>
            <a:ext cx="419101" cy="365125"/>
          </a:xfrm>
          <a:prstGeom prst="rect">
            <a:avLst/>
          </a:prstGeom>
        </p:spPr>
        <p:txBody>
          <a:bodyPr vert="horz" lIns="91440" tIns="45720" rIns="91440" bIns="45720" rtlCol="0" anchor="ctr"/>
          <a:lstStyle>
            <a:lvl1pPr algn="ctr">
              <a:defRPr sz="1200">
                <a:solidFill>
                  <a:srgbClr val="939598"/>
                </a:solidFill>
                <a:latin typeface="MMC Trial1" panose="00000500000000000000" pitchFamily="2" charset="0"/>
              </a:defRPr>
            </a:lvl1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3402761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7C4B89-629A-41E1-B281-FD94B0923DB1}"/>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47F98BFC-B39B-4479-8E9B-FBCDC100BB40}"/>
              </a:ext>
            </a:extLst>
          </p:cNvPr>
          <p:cNvSpPr>
            <a:spLocks noGrp="1"/>
          </p:cNvSpPr>
          <p:nvPr>
            <p:ph type="body" sz="quarter" idx="10"/>
          </p:nvPr>
        </p:nvSpPr>
        <p:spPr>
          <a:xfrm>
            <a:off x="6235264" y="2682821"/>
            <a:ext cx="5533314" cy="3433762"/>
          </a:xfrm>
        </p:spPr>
        <p:txBody>
          <a:bodyPr>
            <a:normAutofit/>
          </a:bodyPr>
          <a:lstStyle>
            <a:lvl1pPr>
              <a:defRPr sz="2000">
                <a:solidFill>
                  <a:schemeClr val="bg1"/>
                </a:solidFill>
                <a:latin typeface="MMC Trial1" panose="00000500000000000000" pitchFamily="2" charset="0"/>
              </a:defRPr>
            </a:lvl1pPr>
            <a:lvl2pPr>
              <a:defRPr sz="1800">
                <a:solidFill>
                  <a:schemeClr val="bg1"/>
                </a:solidFill>
                <a:latin typeface="MMC Trial1" panose="00000500000000000000" pitchFamily="2" charset="0"/>
              </a:defRPr>
            </a:lvl2pPr>
            <a:lvl3pPr>
              <a:defRPr sz="1600">
                <a:solidFill>
                  <a:schemeClr val="bg1"/>
                </a:solidFill>
                <a:latin typeface="MMC Trial1" panose="00000500000000000000" pitchFamily="2" charset="0"/>
              </a:defRPr>
            </a:lvl3pPr>
            <a:lvl4pPr>
              <a:defRPr sz="1400">
                <a:solidFill>
                  <a:schemeClr val="bg1"/>
                </a:solidFill>
                <a:latin typeface="MMC Trial1" panose="00000500000000000000" pitchFamily="2" charset="0"/>
              </a:defRPr>
            </a:lvl4pPr>
            <a:lvl5pPr>
              <a:defRPr sz="1400">
                <a:solidFill>
                  <a:schemeClr val="bg1"/>
                </a:solidFill>
                <a:latin typeface="MMC Trial1"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8" name="Straight Connector 7">
            <a:extLst>
              <a:ext uri="{FF2B5EF4-FFF2-40B4-BE49-F238E27FC236}">
                <a16:creationId xmlns:a16="http://schemas.microsoft.com/office/drawing/2014/main" id="{F9DDD028-1F3F-4583-AB7F-53EE4C1CC179}"/>
              </a:ext>
            </a:extLst>
          </p:cNvPr>
          <p:cNvCxnSpPr/>
          <p:nvPr userDrawn="1"/>
        </p:nvCxnSpPr>
        <p:spPr>
          <a:xfrm>
            <a:off x="5791200" y="990661"/>
            <a:ext cx="0" cy="45062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10">
            <a:extLst>
              <a:ext uri="{FF2B5EF4-FFF2-40B4-BE49-F238E27FC236}">
                <a16:creationId xmlns:a16="http://schemas.microsoft.com/office/drawing/2014/main" id="{63F319E1-4520-422A-8577-DB5E8782A28A}"/>
              </a:ext>
            </a:extLst>
          </p:cNvPr>
          <p:cNvSpPr>
            <a:spLocks noGrp="1"/>
          </p:cNvSpPr>
          <p:nvPr>
            <p:ph type="body" sz="quarter" idx="23"/>
          </p:nvPr>
        </p:nvSpPr>
        <p:spPr>
          <a:xfrm>
            <a:off x="919563" y="634118"/>
            <a:ext cx="4396139" cy="2341562"/>
          </a:xfrm>
        </p:spPr>
        <p:txBody>
          <a:bodyPr>
            <a:noAutofit/>
          </a:bodyPr>
          <a:lstStyle>
            <a:lvl1pPr marL="0" indent="0" algn="r">
              <a:buNone/>
              <a:defRPr sz="4800" b="1">
                <a:solidFill>
                  <a:schemeClr val="bg1"/>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Tree>
    <p:extLst>
      <p:ext uri="{BB962C8B-B14F-4D97-AF65-F5344CB8AC3E}">
        <p14:creationId xmlns:p14="http://schemas.microsoft.com/office/powerpoint/2010/main" val="469606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A634D-DD59-44EB-8956-8492B1AD7B9F}"/>
              </a:ext>
            </a:extLst>
          </p:cNvPr>
          <p:cNvSpPr/>
          <p:nvPr userDrawn="1"/>
        </p:nvSpPr>
        <p:spPr>
          <a:xfrm>
            <a:off x="7630382" y="0"/>
            <a:ext cx="456149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Medium" panose="00000600000000000000" pitchFamily="2" charset="0"/>
            </a:endParaRPr>
          </a:p>
        </p:txBody>
      </p:sp>
      <p:sp>
        <p:nvSpPr>
          <p:cNvPr id="7" name="Text Placeholder 6">
            <a:extLst>
              <a:ext uri="{FF2B5EF4-FFF2-40B4-BE49-F238E27FC236}">
                <a16:creationId xmlns:a16="http://schemas.microsoft.com/office/drawing/2014/main" id="{DFA60A38-D4DA-4FB5-8F98-151CA8E750CF}"/>
              </a:ext>
            </a:extLst>
          </p:cNvPr>
          <p:cNvSpPr>
            <a:spLocks noGrp="1"/>
          </p:cNvSpPr>
          <p:nvPr>
            <p:ph type="body" sz="quarter" idx="11" hasCustomPrompt="1"/>
          </p:nvPr>
        </p:nvSpPr>
        <p:spPr>
          <a:xfrm>
            <a:off x="4524119" y="2132332"/>
            <a:ext cx="1676729" cy="346403"/>
          </a:xfrm>
        </p:spPr>
        <p:txBody>
          <a:bodyPr>
            <a:noAutofit/>
          </a:bodyPr>
          <a:lstStyle>
            <a:lvl1pPr marL="0" indent="0" algn="ctr">
              <a:buNone/>
              <a:defRPr sz="2000" b="1">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8" name="Text Placeholder 6">
            <a:extLst>
              <a:ext uri="{FF2B5EF4-FFF2-40B4-BE49-F238E27FC236}">
                <a16:creationId xmlns:a16="http://schemas.microsoft.com/office/drawing/2014/main" id="{4F62FC6C-30EB-4CD8-B493-2480F74A3DA9}"/>
              </a:ext>
            </a:extLst>
          </p:cNvPr>
          <p:cNvSpPr>
            <a:spLocks noGrp="1"/>
          </p:cNvSpPr>
          <p:nvPr>
            <p:ph type="body" sz="quarter" idx="12" hasCustomPrompt="1"/>
          </p:nvPr>
        </p:nvSpPr>
        <p:spPr>
          <a:xfrm>
            <a:off x="4524119" y="2584058"/>
            <a:ext cx="1676729" cy="346403"/>
          </a:xfrm>
        </p:spPr>
        <p:txBody>
          <a:bodyPr>
            <a:noAutofit/>
          </a:bodyPr>
          <a:lstStyle>
            <a:lvl1pPr marL="0" indent="0" algn="ctr">
              <a:buNone/>
              <a:defRPr sz="1800">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9" name="Text Placeholder 6">
            <a:extLst>
              <a:ext uri="{FF2B5EF4-FFF2-40B4-BE49-F238E27FC236}">
                <a16:creationId xmlns:a16="http://schemas.microsoft.com/office/drawing/2014/main" id="{14D74933-3908-41F0-9003-050A5F55DC30}"/>
              </a:ext>
            </a:extLst>
          </p:cNvPr>
          <p:cNvSpPr>
            <a:spLocks noGrp="1"/>
          </p:cNvSpPr>
          <p:nvPr>
            <p:ph type="body" sz="quarter" idx="13" hasCustomPrompt="1"/>
          </p:nvPr>
        </p:nvSpPr>
        <p:spPr>
          <a:xfrm>
            <a:off x="1081981" y="2155987"/>
            <a:ext cx="1676729" cy="346403"/>
          </a:xfrm>
        </p:spPr>
        <p:txBody>
          <a:bodyPr>
            <a:noAutofit/>
          </a:bodyPr>
          <a:lstStyle>
            <a:lvl1pPr marL="0" indent="0" algn="ctr">
              <a:buNone/>
              <a:defRPr sz="2000" b="1">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0" name="Text Placeholder 6">
            <a:extLst>
              <a:ext uri="{FF2B5EF4-FFF2-40B4-BE49-F238E27FC236}">
                <a16:creationId xmlns:a16="http://schemas.microsoft.com/office/drawing/2014/main" id="{7E446BAE-DAB4-4E8A-B0D0-A8A924282B61}"/>
              </a:ext>
            </a:extLst>
          </p:cNvPr>
          <p:cNvSpPr>
            <a:spLocks noGrp="1"/>
          </p:cNvSpPr>
          <p:nvPr>
            <p:ph type="body" sz="quarter" idx="14" hasCustomPrompt="1"/>
          </p:nvPr>
        </p:nvSpPr>
        <p:spPr>
          <a:xfrm>
            <a:off x="1081981" y="2607713"/>
            <a:ext cx="1676729" cy="346403"/>
          </a:xfrm>
        </p:spPr>
        <p:txBody>
          <a:bodyPr>
            <a:noAutofit/>
          </a:bodyPr>
          <a:lstStyle>
            <a:lvl1pPr marL="0" indent="0" algn="ctr">
              <a:buNone/>
              <a:defRPr sz="1800">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13" name="Text Placeholder 6">
            <a:extLst>
              <a:ext uri="{FF2B5EF4-FFF2-40B4-BE49-F238E27FC236}">
                <a16:creationId xmlns:a16="http://schemas.microsoft.com/office/drawing/2014/main" id="{69541E1F-373F-485E-8C23-3525F50A1A1F}"/>
              </a:ext>
            </a:extLst>
          </p:cNvPr>
          <p:cNvSpPr>
            <a:spLocks noGrp="1"/>
          </p:cNvSpPr>
          <p:nvPr>
            <p:ph type="body" sz="quarter" idx="17" hasCustomPrompt="1"/>
          </p:nvPr>
        </p:nvSpPr>
        <p:spPr>
          <a:xfrm>
            <a:off x="4555576" y="4653448"/>
            <a:ext cx="1676729" cy="346403"/>
          </a:xfrm>
        </p:spPr>
        <p:txBody>
          <a:bodyPr>
            <a:noAutofit/>
          </a:bodyPr>
          <a:lstStyle>
            <a:lvl1pPr marL="0" indent="0" algn="ctr">
              <a:buNone/>
              <a:defRPr sz="2000" b="1">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4" name="Text Placeholder 6">
            <a:extLst>
              <a:ext uri="{FF2B5EF4-FFF2-40B4-BE49-F238E27FC236}">
                <a16:creationId xmlns:a16="http://schemas.microsoft.com/office/drawing/2014/main" id="{B75B4A29-7E0F-4DA4-A2A1-7135951B1BB6}"/>
              </a:ext>
            </a:extLst>
          </p:cNvPr>
          <p:cNvSpPr>
            <a:spLocks noGrp="1"/>
          </p:cNvSpPr>
          <p:nvPr>
            <p:ph type="body" sz="quarter" idx="18" hasCustomPrompt="1"/>
          </p:nvPr>
        </p:nvSpPr>
        <p:spPr>
          <a:xfrm>
            <a:off x="4555576" y="5105174"/>
            <a:ext cx="1676729" cy="346403"/>
          </a:xfrm>
        </p:spPr>
        <p:txBody>
          <a:bodyPr>
            <a:noAutofit/>
          </a:bodyPr>
          <a:lstStyle>
            <a:lvl1pPr marL="0" indent="0" algn="ctr">
              <a:buNone/>
              <a:defRPr sz="1800">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15" name="Text Placeholder 6">
            <a:extLst>
              <a:ext uri="{FF2B5EF4-FFF2-40B4-BE49-F238E27FC236}">
                <a16:creationId xmlns:a16="http://schemas.microsoft.com/office/drawing/2014/main" id="{39261B0E-BE53-4C38-BDCE-A21C681BB439}"/>
              </a:ext>
            </a:extLst>
          </p:cNvPr>
          <p:cNvSpPr>
            <a:spLocks noGrp="1"/>
          </p:cNvSpPr>
          <p:nvPr>
            <p:ph type="body" sz="quarter" idx="19" hasCustomPrompt="1"/>
          </p:nvPr>
        </p:nvSpPr>
        <p:spPr>
          <a:xfrm>
            <a:off x="1103129" y="4626136"/>
            <a:ext cx="1676729" cy="346403"/>
          </a:xfrm>
        </p:spPr>
        <p:txBody>
          <a:bodyPr>
            <a:noAutofit/>
          </a:bodyPr>
          <a:lstStyle>
            <a:lvl1pPr marL="0" indent="0" algn="ctr">
              <a:buNone/>
              <a:defRPr sz="2000" b="1">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6" name="Text Placeholder 6">
            <a:extLst>
              <a:ext uri="{FF2B5EF4-FFF2-40B4-BE49-F238E27FC236}">
                <a16:creationId xmlns:a16="http://schemas.microsoft.com/office/drawing/2014/main" id="{C4E44D2E-BA4A-431D-ADBB-6D1714D319CA}"/>
              </a:ext>
            </a:extLst>
          </p:cNvPr>
          <p:cNvSpPr>
            <a:spLocks noGrp="1"/>
          </p:cNvSpPr>
          <p:nvPr>
            <p:ph type="body" sz="quarter" idx="20" hasCustomPrompt="1"/>
          </p:nvPr>
        </p:nvSpPr>
        <p:spPr>
          <a:xfrm>
            <a:off x="1103129" y="5077862"/>
            <a:ext cx="1676729" cy="346403"/>
          </a:xfrm>
        </p:spPr>
        <p:txBody>
          <a:bodyPr>
            <a:noAutofit/>
          </a:bodyPr>
          <a:lstStyle>
            <a:lvl1pPr marL="0" indent="0" algn="ctr">
              <a:buNone/>
              <a:defRPr sz="1800">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19" name="Oval 18">
            <a:extLst>
              <a:ext uri="{FF2B5EF4-FFF2-40B4-BE49-F238E27FC236}">
                <a16:creationId xmlns:a16="http://schemas.microsoft.com/office/drawing/2014/main" id="{B1336F47-70CA-4BAA-948F-29CE691D362E}"/>
              </a:ext>
            </a:extLst>
          </p:cNvPr>
          <p:cNvSpPr/>
          <p:nvPr userDrawn="1"/>
        </p:nvSpPr>
        <p:spPr>
          <a:xfrm>
            <a:off x="4787006" y="734414"/>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Medium" panose="00000600000000000000" pitchFamily="2" charset="0"/>
            </a:endParaRPr>
          </a:p>
        </p:txBody>
      </p:sp>
      <p:sp>
        <p:nvSpPr>
          <p:cNvPr id="22" name="TextBox 21">
            <a:extLst>
              <a:ext uri="{FF2B5EF4-FFF2-40B4-BE49-F238E27FC236}">
                <a16:creationId xmlns:a16="http://schemas.microsoft.com/office/drawing/2014/main" id="{C020990A-936E-41E5-9444-7FB0C28732AF}"/>
              </a:ext>
            </a:extLst>
          </p:cNvPr>
          <p:cNvSpPr txBox="1"/>
          <p:nvPr userDrawn="1"/>
        </p:nvSpPr>
        <p:spPr>
          <a:xfrm>
            <a:off x="4797516" y="1130434"/>
            <a:ext cx="1051035" cy="307777"/>
          </a:xfrm>
          <a:prstGeom prst="rect">
            <a:avLst/>
          </a:prstGeom>
          <a:noFill/>
        </p:spPr>
        <p:txBody>
          <a:bodyPr wrap="square" rtlCol="0">
            <a:spAutoFit/>
          </a:bodyPr>
          <a:lstStyle/>
          <a:p>
            <a:pPr algn="ctr"/>
            <a:r>
              <a:rPr lang="en-CA" sz="1400" dirty="0">
                <a:latin typeface="MMC Trial1 Medium" panose="00000600000000000000" pitchFamily="2" charset="0"/>
              </a:rPr>
              <a:t>ICON</a:t>
            </a:r>
          </a:p>
        </p:txBody>
      </p:sp>
      <p:sp>
        <p:nvSpPr>
          <p:cNvPr id="23" name="Oval 22">
            <a:extLst>
              <a:ext uri="{FF2B5EF4-FFF2-40B4-BE49-F238E27FC236}">
                <a16:creationId xmlns:a16="http://schemas.microsoft.com/office/drawing/2014/main" id="{4F34609A-B4B7-41B6-B770-126FDFE570A1}"/>
              </a:ext>
            </a:extLst>
          </p:cNvPr>
          <p:cNvSpPr/>
          <p:nvPr userDrawn="1"/>
        </p:nvSpPr>
        <p:spPr>
          <a:xfrm>
            <a:off x="1415777" y="734414"/>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Medium" panose="00000600000000000000" pitchFamily="2" charset="0"/>
            </a:endParaRPr>
          </a:p>
        </p:txBody>
      </p:sp>
      <p:sp>
        <p:nvSpPr>
          <p:cNvPr id="24" name="TextBox 23">
            <a:extLst>
              <a:ext uri="{FF2B5EF4-FFF2-40B4-BE49-F238E27FC236}">
                <a16:creationId xmlns:a16="http://schemas.microsoft.com/office/drawing/2014/main" id="{CE25C17D-D9E9-4281-A74A-3162ACF724A7}"/>
              </a:ext>
            </a:extLst>
          </p:cNvPr>
          <p:cNvSpPr txBox="1"/>
          <p:nvPr userDrawn="1"/>
        </p:nvSpPr>
        <p:spPr>
          <a:xfrm>
            <a:off x="1426287" y="1130434"/>
            <a:ext cx="1051035" cy="307777"/>
          </a:xfrm>
          <a:prstGeom prst="rect">
            <a:avLst/>
          </a:prstGeom>
          <a:noFill/>
        </p:spPr>
        <p:txBody>
          <a:bodyPr wrap="square" rtlCol="0">
            <a:spAutoFit/>
          </a:bodyPr>
          <a:lstStyle/>
          <a:p>
            <a:pPr algn="ctr"/>
            <a:r>
              <a:rPr lang="en-CA" sz="1400" dirty="0">
                <a:latin typeface="MMC Trial1 Medium" panose="00000600000000000000" pitchFamily="2" charset="0"/>
              </a:rPr>
              <a:t>ICON</a:t>
            </a:r>
          </a:p>
        </p:txBody>
      </p:sp>
      <p:sp>
        <p:nvSpPr>
          <p:cNvPr id="27" name="Oval 26">
            <a:extLst>
              <a:ext uri="{FF2B5EF4-FFF2-40B4-BE49-F238E27FC236}">
                <a16:creationId xmlns:a16="http://schemas.microsoft.com/office/drawing/2014/main" id="{3DE0F52B-D827-433C-AD36-D1C260457906}"/>
              </a:ext>
            </a:extLst>
          </p:cNvPr>
          <p:cNvSpPr/>
          <p:nvPr userDrawn="1"/>
        </p:nvSpPr>
        <p:spPr>
          <a:xfrm>
            <a:off x="4839557" y="3286665"/>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Medium" panose="00000600000000000000" pitchFamily="2" charset="0"/>
            </a:endParaRPr>
          </a:p>
        </p:txBody>
      </p:sp>
      <p:sp>
        <p:nvSpPr>
          <p:cNvPr id="28" name="TextBox 27">
            <a:extLst>
              <a:ext uri="{FF2B5EF4-FFF2-40B4-BE49-F238E27FC236}">
                <a16:creationId xmlns:a16="http://schemas.microsoft.com/office/drawing/2014/main" id="{017026B3-4032-422A-BC65-E0C7DB4EAB46}"/>
              </a:ext>
            </a:extLst>
          </p:cNvPr>
          <p:cNvSpPr txBox="1"/>
          <p:nvPr userDrawn="1"/>
        </p:nvSpPr>
        <p:spPr>
          <a:xfrm>
            <a:off x="4850067" y="3682685"/>
            <a:ext cx="1051035" cy="307777"/>
          </a:xfrm>
          <a:prstGeom prst="rect">
            <a:avLst/>
          </a:prstGeom>
          <a:noFill/>
        </p:spPr>
        <p:txBody>
          <a:bodyPr wrap="square" rtlCol="0">
            <a:spAutoFit/>
          </a:bodyPr>
          <a:lstStyle/>
          <a:p>
            <a:pPr algn="ctr"/>
            <a:r>
              <a:rPr lang="en-CA" sz="1400" dirty="0">
                <a:latin typeface="MMC Trial1 Medium" panose="00000600000000000000" pitchFamily="2" charset="0"/>
              </a:rPr>
              <a:t>ICON</a:t>
            </a:r>
          </a:p>
        </p:txBody>
      </p:sp>
      <p:sp>
        <p:nvSpPr>
          <p:cNvPr id="29" name="Oval 28">
            <a:extLst>
              <a:ext uri="{FF2B5EF4-FFF2-40B4-BE49-F238E27FC236}">
                <a16:creationId xmlns:a16="http://schemas.microsoft.com/office/drawing/2014/main" id="{D738D547-53A7-45F6-AE2A-4FE619819E4A}"/>
              </a:ext>
            </a:extLst>
          </p:cNvPr>
          <p:cNvSpPr/>
          <p:nvPr userDrawn="1"/>
        </p:nvSpPr>
        <p:spPr>
          <a:xfrm>
            <a:off x="1415777" y="3286665"/>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Medium" panose="00000600000000000000" pitchFamily="2" charset="0"/>
            </a:endParaRPr>
          </a:p>
        </p:txBody>
      </p:sp>
      <p:sp>
        <p:nvSpPr>
          <p:cNvPr id="30" name="TextBox 29">
            <a:extLst>
              <a:ext uri="{FF2B5EF4-FFF2-40B4-BE49-F238E27FC236}">
                <a16:creationId xmlns:a16="http://schemas.microsoft.com/office/drawing/2014/main" id="{E3DEF1D7-D736-46E4-9CD4-54542F4C1F87}"/>
              </a:ext>
            </a:extLst>
          </p:cNvPr>
          <p:cNvSpPr txBox="1"/>
          <p:nvPr userDrawn="1"/>
        </p:nvSpPr>
        <p:spPr>
          <a:xfrm>
            <a:off x="1426287" y="3682685"/>
            <a:ext cx="1051035" cy="307777"/>
          </a:xfrm>
          <a:prstGeom prst="rect">
            <a:avLst/>
          </a:prstGeom>
          <a:noFill/>
        </p:spPr>
        <p:txBody>
          <a:bodyPr wrap="square" rtlCol="0">
            <a:spAutoFit/>
          </a:bodyPr>
          <a:lstStyle/>
          <a:p>
            <a:pPr algn="ctr"/>
            <a:r>
              <a:rPr lang="en-CA" sz="1400" dirty="0">
                <a:latin typeface="MMC Trial1 Medium" panose="00000600000000000000" pitchFamily="2" charset="0"/>
              </a:rPr>
              <a:t>ICON</a:t>
            </a:r>
          </a:p>
        </p:txBody>
      </p:sp>
      <p:sp>
        <p:nvSpPr>
          <p:cNvPr id="6" name="Text Placeholder 5">
            <a:extLst>
              <a:ext uri="{FF2B5EF4-FFF2-40B4-BE49-F238E27FC236}">
                <a16:creationId xmlns:a16="http://schemas.microsoft.com/office/drawing/2014/main" id="{9DBC4BA1-43A3-4B00-B659-A17B7A69F146}"/>
              </a:ext>
            </a:extLst>
          </p:cNvPr>
          <p:cNvSpPr>
            <a:spLocks noGrp="1"/>
          </p:cNvSpPr>
          <p:nvPr>
            <p:ph type="body" sz="quarter" idx="21"/>
          </p:nvPr>
        </p:nvSpPr>
        <p:spPr>
          <a:xfrm>
            <a:off x="8218488" y="2995613"/>
            <a:ext cx="3421591" cy="3332162"/>
          </a:xfrm>
        </p:spPr>
        <p:txBody>
          <a:bodyPr>
            <a:normAutofit/>
          </a:bodyPr>
          <a:lstStyle>
            <a:lvl1pPr>
              <a:defRPr sz="2000">
                <a:solidFill>
                  <a:schemeClr val="bg1"/>
                </a:solidFill>
                <a:latin typeface="MMC Trial1" panose="00000500000000000000" pitchFamily="2" charset="0"/>
              </a:defRPr>
            </a:lvl1pPr>
            <a:lvl2pPr>
              <a:defRPr sz="1800">
                <a:solidFill>
                  <a:schemeClr val="bg1"/>
                </a:solidFill>
                <a:latin typeface="MMC Trial1" panose="00000500000000000000" pitchFamily="2" charset="0"/>
              </a:defRPr>
            </a:lvl2pPr>
            <a:lvl3pPr>
              <a:defRPr sz="1600">
                <a:solidFill>
                  <a:schemeClr val="bg1"/>
                </a:solidFill>
                <a:latin typeface="MMC Trial1" panose="00000500000000000000" pitchFamily="2" charset="0"/>
              </a:defRPr>
            </a:lvl3pPr>
            <a:lvl4pPr>
              <a:defRPr sz="1400">
                <a:solidFill>
                  <a:schemeClr val="bg1"/>
                </a:solidFill>
                <a:latin typeface="MMC Trial1" panose="00000500000000000000" pitchFamily="2" charset="0"/>
              </a:defRPr>
            </a:lvl4pPr>
            <a:lvl5pPr>
              <a:defRPr sz="1400">
                <a:solidFill>
                  <a:schemeClr val="bg1"/>
                </a:solidFill>
                <a:latin typeface="MMC Trial1"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1" name="Text Placeholder 10">
            <a:extLst>
              <a:ext uri="{FF2B5EF4-FFF2-40B4-BE49-F238E27FC236}">
                <a16:creationId xmlns:a16="http://schemas.microsoft.com/office/drawing/2014/main" id="{93C18292-03EC-4096-A7D5-5F4FACCF44BB}"/>
              </a:ext>
            </a:extLst>
          </p:cNvPr>
          <p:cNvSpPr>
            <a:spLocks noGrp="1"/>
          </p:cNvSpPr>
          <p:nvPr>
            <p:ph type="body" sz="quarter" idx="23"/>
          </p:nvPr>
        </p:nvSpPr>
        <p:spPr>
          <a:xfrm>
            <a:off x="7985666" y="653810"/>
            <a:ext cx="4093535" cy="2341562"/>
          </a:xfrm>
        </p:spPr>
        <p:txBody>
          <a:bodyPr>
            <a:noAutofit/>
          </a:bodyPr>
          <a:lstStyle>
            <a:lvl1pPr marL="0" indent="0" algn="l">
              <a:buNone/>
              <a:defRPr sz="4800" b="1">
                <a:solidFill>
                  <a:schemeClr val="bg1"/>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
        <p:nvSpPr>
          <p:cNvPr id="25" name="Slide Number Placeholder 5">
            <a:extLst>
              <a:ext uri="{FF2B5EF4-FFF2-40B4-BE49-F238E27FC236}">
                <a16:creationId xmlns:a16="http://schemas.microsoft.com/office/drawing/2014/main" id="{702A7B60-F789-40CC-979C-D5FA66A345D1}"/>
              </a:ext>
            </a:extLst>
          </p:cNvPr>
          <p:cNvSpPr>
            <a:spLocks noGrp="1"/>
          </p:cNvSpPr>
          <p:nvPr>
            <p:ph type="sldNum" sz="quarter" idx="4"/>
          </p:nvPr>
        </p:nvSpPr>
        <p:spPr>
          <a:xfrm>
            <a:off x="653561" y="6201623"/>
            <a:ext cx="419101" cy="365125"/>
          </a:xfrm>
          <a:prstGeom prst="rect">
            <a:avLst/>
          </a:prstGeom>
        </p:spPr>
        <p:txBody>
          <a:bodyPr vert="horz" lIns="91440" tIns="45720" rIns="91440" bIns="45720" rtlCol="0" anchor="ctr"/>
          <a:lstStyle>
            <a:lvl1pPr algn="ctr">
              <a:defRPr sz="1200">
                <a:solidFill>
                  <a:srgbClr val="939598"/>
                </a:solidFill>
                <a:latin typeface="MMC Trial1" panose="00000500000000000000" pitchFamily="2" charset="0"/>
              </a:defRPr>
            </a:lvl1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2973173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Custom Layout">
    <p:bg>
      <p:bgPr>
        <a:solidFill>
          <a:schemeClr val="bg1"/>
        </a:solidFill>
        <a:effectLst/>
      </p:bgPr>
    </p:bg>
    <p:spTree>
      <p:nvGrpSpPr>
        <p:cNvPr id="1" name=""/>
        <p:cNvGrpSpPr/>
        <p:nvPr/>
      </p:nvGrpSpPr>
      <p:grpSpPr>
        <a:xfrm>
          <a:off x="0" y="0"/>
          <a:ext cx="0" cy="0"/>
          <a:chOff x="0" y="0"/>
          <a:chExt cx="0" cy="0"/>
        </a:xfrm>
      </p:grpSpPr>
      <p:pic>
        <p:nvPicPr>
          <p:cNvPr id="15" name="Picture Placeholder 9">
            <a:extLst>
              <a:ext uri="{FF2B5EF4-FFF2-40B4-BE49-F238E27FC236}">
                <a16:creationId xmlns:a16="http://schemas.microsoft.com/office/drawing/2014/main" id="{A38D1F86-C254-4665-8BEE-CC581FD84CB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47F98BFC-B39B-4479-8E9B-FBCDC100BB40}"/>
              </a:ext>
            </a:extLst>
          </p:cNvPr>
          <p:cNvSpPr>
            <a:spLocks noGrp="1"/>
          </p:cNvSpPr>
          <p:nvPr>
            <p:ph type="body" sz="quarter" idx="10" hasCustomPrompt="1"/>
          </p:nvPr>
        </p:nvSpPr>
        <p:spPr>
          <a:xfrm>
            <a:off x="2685182" y="3429000"/>
            <a:ext cx="6916017" cy="2070151"/>
          </a:xfrm>
        </p:spPr>
        <p:txBody>
          <a:bodyPr>
            <a:normAutofit/>
          </a:bodyPr>
          <a:lstStyle>
            <a:lvl1pPr marL="0" indent="0" algn="ctr">
              <a:buNone/>
              <a:defRPr lang="en-CA" sz="1600" b="0" i="0" smtClean="0">
                <a:solidFill>
                  <a:schemeClr val="bg1"/>
                </a:solidFill>
                <a:effectLst/>
                <a:latin typeface="MMC Trial1" panose="00000500000000000000" pitchFamily="2"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CA" dirty="0"/>
              <a:t>Lorem ipsum dolor sit </a:t>
            </a:r>
            <a:r>
              <a:rPr lang="en-CA" dirty="0" err="1"/>
              <a:t>amet</a:t>
            </a:r>
            <a:r>
              <a:rPr lang="en-CA" dirty="0"/>
              <a:t>, </a:t>
            </a:r>
            <a:r>
              <a:rPr lang="en-CA" dirty="0" err="1"/>
              <a:t>consectetur</a:t>
            </a:r>
            <a:r>
              <a:rPr lang="en-CA" dirty="0"/>
              <a:t> </a:t>
            </a:r>
            <a:r>
              <a:rPr lang="en-CA" dirty="0" err="1"/>
              <a:t>adipiscing</a:t>
            </a:r>
            <a:r>
              <a:rPr lang="en-CA" dirty="0"/>
              <a:t> </a:t>
            </a:r>
            <a:r>
              <a:rPr lang="en-CA" dirty="0" err="1"/>
              <a:t>elit</a:t>
            </a:r>
            <a:r>
              <a:rPr lang="en-CA" dirty="0"/>
              <a:t>. In </a:t>
            </a:r>
            <a:r>
              <a:rPr lang="en-CA" dirty="0" err="1"/>
              <a:t>vulputate</a:t>
            </a:r>
            <a:r>
              <a:rPr lang="en-CA" dirty="0"/>
              <a:t> </a:t>
            </a:r>
            <a:r>
              <a:rPr lang="en-CA" dirty="0" err="1"/>
              <a:t>auctor</a:t>
            </a:r>
            <a:r>
              <a:rPr lang="en-CA" dirty="0"/>
              <a:t> </a:t>
            </a:r>
            <a:r>
              <a:rPr lang="en-CA" dirty="0" err="1"/>
              <a:t>varius</a:t>
            </a:r>
            <a:r>
              <a:rPr lang="en-CA" dirty="0"/>
              <a:t>. </a:t>
            </a:r>
            <a:r>
              <a:rPr lang="en-CA" dirty="0" err="1"/>
              <a:t>Pellentesque</a:t>
            </a:r>
            <a:r>
              <a:rPr lang="en-CA" dirty="0"/>
              <a:t> </a:t>
            </a:r>
            <a:r>
              <a:rPr lang="en-CA" dirty="0" err="1"/>
              <a:t>vel</a:t>
            </a:r>
            <a:r>
              <a:rPr lang="en-CA" dirty="0"/>
              <a:t> </a:t>
            </a:r>
            <a:r>
              <a:rPr lang="en-CA" dirty="0" err="1"/>
              <a:t>auctor</a:t>
            </a:r>
            <a:r>
              <a:rPr lang="en-CA" dirty="0"/>
              <a:t> diam. Nam </a:t>
            </a:r>
            <a:r>
              <a:rPr lang="en-CA" dirty="0" err="1"/>
              <a:t>ultricies</a:t>
            </a:r>
            <a:r>
              <a:rPr lang="en-CA" dirty="0"/>
              <a:t>, </a:t>
            </a:r>
            <a:r>
              <a:rPr lang="en-CA" dirty="0" err="1"/>
              <a:t>elit</a:t>
            </a:r>
            <a:r>
              <a:rPr lang="en-CA" dirty="0"/>
              <a:t> </a:t>
            </a:r>
            <a:r>
              <a:rPr lang="en-CA" dirty="0" err="1"/>
              <a:t>pellentesque</a:t>
            </a:r>
            <a:r>
              <a:rPr lang="en-CA" dirty="0"/>
              <a:t> </a:t>
            </a:r>
            <a:r>
              <a:rPr lang="en-CA" dirty="0" err="1"/>
              <a:t>finibus</a:t>
            </a:r>
            <a:r>
              <a:rPr lang="en-CA" dirty="0"/>
              <a:t> cursus, </a:t>
            </a:r>
            <a:r>
              <a:rPr lang="en-CA" dirty="0" err="1"/>
              <a:t>lectus</a:t>
            </a:r>
            <a:r>
              <a:rPr lang="en-CA" dirty="0"/>
              <a:t> ex </a:t>
            </a:r>
            <a:r>
              <a:rPr lang="en-CA" dirty="0" err="1"/>
              <a:t>consectetur</a:t>
            </a:r>
            <a:r>
              <a:rPr lang="en-CA" dirty="0"/>
              <a:t> </a:t>
            </a:r>
            <a:r>
              <a:rPr lang="en-CA" dirty="0" err="1"/>
              <a:t>enim</a:t>
            </a:r>
            <a:r>
              <a:rPr lang="en-CA" dirty="0"/>
              <a:t>, a </a:t>
            </a:r>
            <a:r>
              <a:rPr lang="en-CA" dirty="0" err="1"/>
              <a:t>elementum</a:t>
            </a:r>
            <a:r>
              <a:rPr lang="en-CA" dirty="0"/>
              <a:t> </a:t>
            </a:r>
            <a:r>
              <a:rPr lang="en-CA" dirty="0" err="1"/>
              <a:t>nulla</a:t>
            </a:r>
            <a:r>
              <a:rPr lang="en-CA" dirty="0"/>
              <a:t> </a:t>
            </a:r>
            <a:r>
              <a:rPr lang="en-CA" dirty="0" err="1"/>
              <a:t>diam</a:t>
            </a:r>
            <a:r>
              <a:rPr lang="en-CA" dirty="0"/>
              <a:t> </a:t>
            </a:r>
            <a:r>
              <a:rPr lang="en-CA" dirty="0" err="1"/>
              <a:t>quis</a:t>
            </a:r>
            <a:r>
              <a:rPr lang="en-CA" dirty="0"/>
              <a:t> </a:t>
            </a:r>
            <a:r>
              <a:rPr lang="en-CA" dirty="0" err="1"/>
              <a:t>odio</a:t>
            </a:r>
            <a:r>
              <a:rPr lang="en-CA" dirty="0"/>
              <a:t>. </a:t>
            </a:r>
          </a:p>
        </p:txBody>
      </p:sp>
      <p:sp>
        <p:nvSpPr>
          <p:cNvPr id="11" name="Text Placeholder 10">
            <a:extLst>
              <a:ext uri="{FF2B5EF4-FFF2-40B4-BE49-F238E27FC236}">
                <a16:creationId xmlns:a16="http://schemas.microsoft.com/office/drawing/2014/main" id="{EC075772-BCCB-4E23-8B4E-4ECC0C76E139}"/>
              </a:ext>
            </a:extLst>
          </p:cNvPr>
          <p:cNvSpPr>
            <a:spLocks noGrp="1"/>
          </p:cNvSpPr>
          <p:nvPr>
            <p:ph type="body" sz="quarter" idx="12"/>
          </p:nvPr>
        </p:nvSpPr>
        <p:spPr>
          <a:xfrm>
            <a:off x="2685183" y="1938338"/>
            <a:ext cx="6916017" cy="1258887"/>
          </a:xfrm>
        </p:spPr>
        <p:txBody>
          <a:bodyPr>
            <a:noAutofit/>
          </a:bodyPr>
          <a:lstStyle>
            <a:lvl1pPr marL="0" indent="0" algn="ctr">
              <a:buNone/>
              <a:defRPr sz="3600" b="1">
                <a:solidFill>
                  <a:schemeClr val="bg1"/>
                </a:solidFill>
                <a:latin typeface="MMC Trial1" panose="00000500000000000000" pitchFamily="2" charset="0"/>
              </a:defRPr>
            </a:lvl1pPr>
            <a:lvl2pPr marL="457200" indent="0" algn="r">
              <a:buNone/>
              <a:defRPr sz="3200" b="1">
                <a:solidFill>
                  <a:schemeClr val="bg1"/>
                </a:solidFill>
                <a:latin typeface="Gotham" panose="02000303000000000000" pitchFamily="50" charset="0"/>
              </a:defRPr>
            </a:lvl2pPr>
            <a:lvl3pPr marL="914400" indent="0" algn="r">
              <a:buNone/>
              <a:defRPr sz="2800" b="1">
                <a:solidFill>
                  <a:schemeClr val="bg1"/>
                </a:solidFill>
                <a:latin typeface="Gotham" panose="02000303000000000000" pitchFamily="50" charset="0"/>
              </a:defRPr>
            </a:lvl3pPr>
            <a:lvl4pPr marL="1371600" indent="0" algn="r">
              <a:buNone/>
              <a:defRPr sz="2400" b="1">
                <a:solidFill>
                  <a:schemeClr val="bg1"/>
                </a:solidFill>
                <a:latin typeface="Gotham" panose="02000303000000000000" pitchFamily="50" charset="0"/>
              </a:defRPr>
            </a:lvl4pPr>
            <a:lvl5pPr marL="1828800" indent="0" algn="r">
              <a:buNone/>
              <a:defRPr sz="2400" b="1">
                <a:solidFill>
                  <a:schemeClr val="bg1"/>
                </a:solidFill>
                <a:latin typeface="Gotham" panose="02000303000000000000" pitchFamily="50" charset="0"/>
              </a:defRPr>
            </a:lvl5pPr>
          </a:lstStyle>
          <a:p>
            <a:pPr lvl="0"/>
            <a:r>
              <a:rPr lang="en-US" dirty="0"/>
              <a:t>Edit Master text styles</a:t>
            </a:r>
          </a:p>
        </p:txBody>
      </p:sp>
    </p:spTree>
    <p:extLst>
      <p:ext uri="{BB962C8B-B14F-4D97-AF65-F5344CB8AC3E}">
        <p14:creationId xmlns:p14="http://schemas.microsoft.com/office/powerpoint/2010/main" val="2747863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7C4B89-629A-41E1-B281-FD94B0923DB1}"/>
              </a:ext>
            </a:extLst>
          </p:cNvPr>
          <p:cNvSpPr/>
          <p:nvPr userDrawn="1"/>
        </p:nvSpPr>
        <p:spPr>
          <a:xfrm>
            <a:off x="0" y="0"/>
            <a:ext cx="3815255"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ontent Placeholder 6">
            <a:extLst>
              <a:ext uri="{FF2B5EF4-FFF2-40B4-BE49-F238E27FC236}">
                <a16:creationId xmlns:a16="http://schemas.microsoft.com/office/drawing/2014/main" id="{85C191C3-A056-4387-B0F8-99B0946787D0}"/>
              </a:ext>
            </a:extLst>
          </p:cNvPr>
          <p:cNvSpPr>
            <a:spLocks noGrp="1"/>
          </p:cNvSpPr>
          <p:nvPr>
            <p:ph sz="quarter" idx="11"/>
          </p:nvPr>
        </p:nvSpPr>
        <p:spPr>
          <a:xfrm>
            <a:off x="4269030" y="404446"/>
            <a:ext cx="7622932" cy="5433646"/>
          </a:xfrm>
        </p:spPr>
        <p:txBody>
          <a:bodyPr>
            <a:normAutofit/>
          </a:bodyPr>
          <a:lstStyle>
            <a:lvl1pPr>
              <a:defRPr sz="2000">
                <a:latin typeface="MMC Trial1" panose="00000500000000000000" pitchFamily="2" charset="0"/>
              </a:defRPr>
            </a:lvl1pPr>
            <a:lvl2pPr>
              <a:defRPr sz="1800">
                <a:latin typeface="MMC Trial1" panose="00000500000000000000" pitchFamily="2" charset="0"/>
              </a:defRPr>
            </a:lvl2pPr>
            <a:lvl3pPr>
              <a:defRPr sz="1600">
                <a:latin typeface="MMC Trial1" panose="00000500000000000000" pitchFamily="2" charset="0"/>
              </a:defRPr>
            </a:lvl3pPr>
            <a:lvl4pPr>
              <a:defRPr sz="1400">
                <a:latin typeface="MMC Trial1" panose="00000500000000000000" pitchFamily="2" charset="0"/>
              </a:defRPr>
            </a:lvl4pPr>
            <a:lvl5pPr>
              <a:defRPr sz="1400">
                <a:latin typeface="MMC Trial1"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Text Placeholder 10">
            <a:extLst>
              <a:ext uri="{FF2B5EF4-FFF2-40B4-BE49-F238E27FC236}">
                <a16:creationId xmlns:a16="http://schemas.microsoft.com/office/drawing/2014/main" id="{F0FB3CDB-17E3-4D3B-90AA-194FD117BDBB}"/>
              </a:ext>
            </a:extLst>
          </p:cNvPr>
          <p:cNvSpPr>
            <a:spLocks noGrp="1"/>
          </p:cNvSpPr>
          <p:nvPr>
            <p:ph type="body" sz="quarter" idx="12"/>
          </p:nvPr>
        </p:nvSpPr>
        <p:spPr>
          <a:xfrm>
            <a:off x="300038" y="487363"/>
            <a:ext cx="3216275" cy="2341562"/>
          </a:xfrm>
        </p:spPr>
        <p:txBody>
          <a:bodyPr>
            <a:noAutofit/>
          </a:bodyPr>
          <a:lstStyle>
            <a:lvl1pPr marL="0" indent="0">
              <a:buNone/>
              <a:defRPr sz="4400" b="1">
                <a:solidFill>
                  <a:schemeClr val="bg1"/>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
        <p:nvSpPr>
          <p:cNvPr id="4" name="Text Placeholder 3">
            <a:extLst>
              <a:ext uri="{FF2B5EF4-FFF2-40B4-BE49-F238E27FC236}">
                <a16:creationId xmlns:a16="http://schemas.microsoft.com/office/drawing/2014/main" id="{602C4BDB-9E13-4FD7-AC09-798DBDB5BC2A}"/>
              </a:ext>
            </a:extLst>
          </p:cNvPr>
          <p:cNvSpPr>
            <a:spLocks noGrp="1"/>
          </p:cNvSpPr>
          <p:nvPr>
            <p:ph type="body" sz="quarter" idx="13"/>
          </p:nvPr>
        </p:nvSpPr>
        <p:spPr>
          <a:xfrm>
            <a:off x="300038" y="3209925"/>
            <a:ext cx="3216275" cy="3160713"/>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536236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bg1"/>
        </a:solidFill>
        <a:effectLst/>
      </p:bgPr>
    </p:bg>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35DC97A1-F681-4C24-A023-7A954BA8937E}"/>
              </a:ext>
            </a:extLst>
          </p:cNvPr>
          <p:cNvSpPr>
            <a:spLocks noGrp="1"/>
          </p:cNvSpPr>
          <p:nvPr>
            <p:ph type="body" sz="quarter" idx="13" hasCustomPrompt="1"/>
          </p:nvPr>
        </p:nvSpPr>
        <p:spPr>
          <a:xfrm>
            <a:off x="9422526" y="746452"/>
            <a:ext cx="1676729" cy="346403"/>
          </a:xfrm>
        </p:spPr>
        <p:txBody>
          <a:bodyPr>
            <a:noAutofit/>
          </a:bodyPr>
          <a:lstStyle>
            <a:lvl1pPr marL="0" indent="0" algn="ctr">
              <a:buNone/>
              <a:defRPr sz="2000" b="1">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1" name="Text Placeholder 6">
            <a:extLst>
              <a:ext uri="{FF2B5EF4-FFF2-40B4-BE49-F238E27FC236}">
                <a16:creationId xmlns:a16="http://schemas.microsoft.com/office/drawing/2014/main" id="{9C97E510-7E7F-4E91-AB1C-F043E0CB67A5}"/>
              </a:ext>
            </a:extLst>
          </p:cNvPr>
          <p:cNvSpPr>
            <a:spLocks noGrp="1"/>
          </p:cNvSpPr>
          <p:nvPr>
            <p:ph type="body" sz="quarter" idx="14" hasCustomPrompt="1"/>
          </p:nvPr>
        </p:nvSpPr>
        <p:spPr>
          <a:xfrm>
            <a:off x="9422526" y="1198178"/>
            <a:ext cx="1676729" cy="346403"/>
          </a:xfrm>
        </p:spPr>
        <p:txBody>
          <a:bodyPr>
            <a:noAutofit/>
          </a:bodyPr>
          <a:lstStyle>
            <a:lvl1pPr marL="0" indent="0" algn="ctr">
              <a:buNone/>
              <a:defRPr sz="1800">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12" name="Oval 11">
            <a:extLst>
              <a:ext uri="{FF2B5EF4-FFF2-40B4-BE49-F238E27FC236}">
                <a16:creationId xmlns:a16="http://schemas.microsoft.com/office/drawing/2014/main" id="{6E216866-7EF0-4A58-A7AD-8A663A736610}"/>
              </a:ext>
            </a:extLst>
          </p:cNvPr>
          <p:cNvSpPr/>
          <p:nvPr userDrawn="1"/>
        </p:nvSpPr>
        <p:spPr>
          <a:xfrm>
            <a:off x="8169261" y="586120"/>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panose="00000500000000000000" pitchFamily="2" charset="0"/>
            </a:endParaRPr>
          </a:p>
        </p:txBody>
      </p:sp>
      <p:sp>
        <p:nvSpPr>
          <p:cNvPr id="13" name="TextBox 12">
            <a:extLst>
              <a:ext uri="{FF2B5EF4-FFF2-40B4-BE49-F238E27FC236}">
                <a16:creationId xmlns:a16="http://schemas.microsoft.com/office/drawing/2014/main" id="{FE3C0243-DA1D-4522-9FA3-B60B0D1BAA0A}"/>
              </a:ext>
            </a:extLst>
          </p:cNvPr>
          <p:cNvSpPr txBox="1"/>
          <p:nvPr userDrawn="1"/>
        </p:nvSpPr>
        <p:spPr>
          <a:xfrm>
            <a:off x="8179771" y="982140"/>
            <a:ext cx="1051035" cy="307777"/>
          </a:xfrm>
          <a:prstGeom prst="rect">
            <a:avLst/>
          </a:prstGeom>
          <a:noFill/>
        </p:spPr>
        <p:txBody>
          <a:bodyPr wrap="square" rtlCol="0">
            <a:spAutoFit/>
          </a:bodyPr>
          <a:lstStyle/>
          <a:p>
            <a:pPr algn="ctr"/>
            <a:r>
              <a:rPr lang="en-CA" sz="1400" dirty="0">
                <a:latin typeface="MMC Trial1" panose="00000500000000000000" pitchFamily="2" charset="0"/>
              </a:rPr>
              <a:t>ICON</a:t>
            </a:r>
          </a:p>
        </p:txBody>
      </p:sp>
      <p:sp>
        <p:nvSpPr>
          <p:cNvPr id="18" name="Text Placeholder 6">
            <a:extLst>
              <a:ext uri="{FF2B5EF4-FFF2-40B4-BE49-F238E27FC236}">
                <a16:creationId xmlns:a16="http://schemas.microsoft.com/office/drawing/2014/main" id="{864F6E6C-ACCF-497B-A2B0-11D8BB19F27F}"/>
              </a:ext>
            </a:extLst>
          </p:cNvPr>
          <p:cNvSpPr>
            <a:spLocks noGrp="1"/>
          </p:cNvSpPr>
          <p:nvPr>
            <p:ph type="body" sz="quarter" idx="15" hasCustomPrompt="1"/>
          </p:nvPr>
        </p:nvSpPr>
        <p:spPr>
          <a:xfrm>
            <a:off x="9422526" y="2204017"/>
            <a:ext cx="1676729" cy="346403"/>
          </a:xfrm>
        </p:spPr>
        <p:txBody>
          <a:bodyPr>
            <a:noAutofit/>
          </a:bodyPr>
          <a:lstStyle>
            <a:lvl1pPr marL="0" indent="0" algn="ctr">
              <a:buNone/>
              <a:defRPr sz="2000" b="1">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9" name="Text Placeholder 6">
            <a:extLst>
              <a:ext uri="{FF2B5EF4-FFF2-40B4-BE49-F238E27FC236}">
                <a16:creationId xmlns:a16="http://schemas.microsoft.com/office/drawing/2014/main" id="{F9C68F0E-78F1-48E5-9778-EC15A93D0306}"/>
              </a:ext>
            </a:extLst>
          </p:cNvPr>
          <p:cNvSpPr>
            <a:spLocks noGrp="1"/>
          </p:cNvSpPr>
          <p:nvPr>
            <p:ph type="body" sz="quarter" idx="16" hasCustomPrompt="1"/>
          </p:nvPr>
        </p:nvSpPr>
        <p:spPr>
          <a:xfrm>
            <a:off x="9422526" y="2655743"/>
            <a:ext cx="1676729" cy="346403"/>
          </a:xfrm>
        </p:spPr>
        <p:txBody>
          <a:bodyPr>
            <a:noAutofit/>
          </a:bodyPr>
          <a:lstStyle>
            <a:lvl1pPr marL="0" indent="0" algn="ctr">
              <a:buNone/>
              <a:defRPr sz="1800">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20" name="Oval 19">
            <a:extLst>
              <a:ext uri="{FF2B5EF4-FFF2-40B4-BE49-F238E27FC236}">
                <a16:creationId xmlns:a16="http://schemas.microsoft.com/office/drawing/2014/main" id="{500CB383-125C-4391-A5C0-E25242263151}"/>
              </a:ext>
            </a:extLst>
          </p:cNvPr>
          <p:cNvSpPr/>
          <p:nvPr userDrawn="1"/>
        </p:nvSpPr>
        <p:spPr>
          <a:xfrm>
            <a:off x="8169261" y="2043685"/>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panose="00000500000000000000" pitchFamily="2" charset="0"/>
            </a:endParaRPr>
          </a:p>
        </p:txBody>
      </p:sp>
      <p:sp>
        <p:nvSpPr>
          <p:cNvPr id="21" name="TextBox 20">
            <a:extLst>
              <a:ext uri="{FF2B5EF4-FFF2-40B4-BE49-F238E27FC236}">
                <a16:creationId xmlns:a16="http://schemas.microsoft.com/office/drawing/2014/main" id="{504F6C1D-5D28-44D0-BA1C-ABFAE7E01606}"/>
              </a:ext>
            </a:extLst>
          </p:cNvPr>
          <p:cNvSpPr txBox="1"/>
          <p:nvPr userDrawn="1"/>
        </p:nvSpPr>
        <p:spPr>
          <a:xfrm>
            <a:off x="8179771" y="2439705"/>
            <a:ext cx="1051035" cy="307777"/>
          </a:xfrm>
          <a:prstGeom prst="rect">
            <a:avLst/>
          </a:prstGeom>
          <a:noFill/>
        </p:spPr>
        <p:txBody>
          <a:bodyPr wrap="square" rtlCol="0">
            <a:spAutoFit/>
          </a:bodyPr>
          <a:lstStyle/>
          <a:p>
            <a:pPr algn="ctr"/>
            <a:r>
              <a:rPr lang="en-CA" sz="1400" dirty="0">
                <a:latin typeface="MMC Trial1" panose="00000500000000000000" pitchFamily="2" charset="0"/>
              </a:rPr>
              <a:t>ICON</a:t>
            </a:r>
          </a:p>
        </p:txBody>
      </p:sp>
      <p:sp>
        <p:nvSpPr>
          <p:cNvPr id="22" name="Text Placeholder 6">
            <a:extLst>
              <a:ext uri="{FF2B5EF4-FFF2-40B4-BE49-F238E27FC236}">
                <a16:creationId xmlns:a16="http://schemas.microsoft.com/office/drawing/2014/main" id="{C41C825C-4F36-47CE-841B-4D5E58189B0E}"/>
              </a:ext>
            </a:extLst>
          </p:cNvPr>
          <p:cNvSpPr>
            <a:spLocks noGrp="1"/>
          </p:cNvSpPr>
          <p:nvPr>
            <p:ph type="body" sz="quarter" idx="17" hasCustomPrompt="1"/>
          </p:nvPr>
        </p:nvSpPr>
        <p:spPr>
          <a:xfrm>
            <a:off x="9422526" y="3589332"/>
            <a:ext cx="1676729" cy="346403"/>
          </a:xfrm>
        </p:spPr>
        <p:txBody>
          <a:bodyPr>
            <a:noAutofit/>
          </a:bodyPr>
          <a:lstStyle>
            <a:lvl1pPr marL="0" indent="0" algn="ctr">
              <a:buNone/>
              <a:defRPr sz="2000" b="1">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23" name="Text Placeholder 6">
            <a:extLst>
              <a:ext uri="{FF2B5EF4-FFF2-40B4-BE49-F238E27FC236}">
                <a16:creationId xmlns:a16="http://schemas.microsoft.com/office/drawing/2014/main" id="{AE104ABB-6A0F-4B6A-9D42-FD0D4F3696AD}"/>
              </a:ext>
            </a:extLst>
          </p:cNvPr>
          <p:cNvSpPr>
            <a:spLocks noGrp="1"/>
          </p:cNvSpPr>
          <p:nvPr>
            <p:ph type="body" sz="quarter" idx="18" hasCustomPrompt="1"/>
          </p:nvPr>
        </p:nvSpPr>
        <p:spPr>
          <a:xfrm>
            <a:off x="9422526" y="4041058"/>
            <a:ext cx="1676729" cy="346403"/>
          </a:xfrm>
        </p:spPr>
        <p:txBody>
          <a:bodyPr>
            <a:noAutofit/>
          </a:bodyPr>
          <a:lstStyle>
            <a:lvl1pPr marL="0" indent="0" algn="ctr">
              <a:buNone/>
              <a:defRPr sz="1800">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24" name="Oval 23">
            <a:extLst>
              <a:ext uri="{FF2B5EF4-FFF2-40B4-BE49-F238E27FC236}">
                <a16:creationId xmlns:a16="http://schemas.microsoft.com/office/drawing/2014/main" id="{C07D5F25-790E-4433-9EB3-C18F3D0A72D0}"/>
              </a:ext>
            </a:extLst>
          </p:cNvPr>
          <p:cNvSpPr/>
          <p:nvPr userDrawn="1"/>
        </p:nvSpPr>
        <p:spPr>
          <a:xfrm>
            <a:off x="8169261" y="3429000"/>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panose="00000500000000000000" pitchFamily="2" charset="0"/>
            </a:endParaRPr>
          </a:p>
        </p:txBody>
      </p:sp>
      <p:sp>
        <p:nvSpPr>
          <p:cNvPr id="25" name="TextBox 24">
            <a:extLst>
              <a:ext uri="{FF2B5EF4-FFF2-40B4-BE49-F238E27FC236}">
                <a16:creationId xmlns:a16="http://schemas.microsoft.com/office/drawing/2014/main" id="{A02E84AE-2B96-4761-992E-ACC7BA32DBF9}"/>
              </a:ext>
            </a:extLst>
          </p:cNvPr>
          <p:cNvSpPr txBox="1"/>
          <p:nvPr userDrawn="1"/>
        </p:nvSpPr>
        <p:spPr>
          <a:xfrm>
            <a:off x="8179771" y="3825020"/>
            <a:ext cx="1051035" cy="307777"/>
          </a:xfrm>
          <a:prstGeom prst="rect">
            <a:avLst/>
          </a:prstGeom>
          <a:noFill/>
        </p:spPr>
        <p:txBody>
          <a:bodyPr wrap="square" rtlCol="0">
            <a:spAutoFit/>
          </a:bodyPr>
          <a:lstStyle/>
          <a:p>
            <a:pPr algn="ctr"/>
            <a:r>
              <a:rPr lang="en-CA" sz="1400" dirty="0">
                <a:latin typeface="MMC Trial1" panose="00000500000000000000" pitchFamily="2" charset="0"/>
              </a:rPr>
              <a:t>ICON</a:t>
            </a:r>
          </a:p>
        </p:txBody>
      </p:sp>
      <p:sp>
        <p:nvSpPr>
          <p:cNvPr id="26" name="Text Placeholder 6">
            <a:extLst>
              <a:ext uri="{FF2B5EF4-FFF2-40B4-BE49-F238E27FC236}">
                <a16:creationId xmlns:a16="http://schemas.microsoft.com/office/drawing/2014/main" id="{E08A00FE-F95C-4224-83AC-5F46C9FC33E4}"/>
              </a:ext>
            </a:extLst>
          </p:cNvPr>
          <p:cNvSpPr>
            <a:spLocks noGrp="1"/>
          </p:cNvSpPr>
          <p:nvPr>
            <p:ph type="body" sz="quarter" idx="19" hasCustomPrompt="1"/>
          </p:nvPr>
        </p:nvSpPr>
        <p:spPr>
          <a:xfrm>
            <a:off x="9433036" y="4974647"/>
            <a:ext cx="1676729" cy="346403"/>
          </a:xfrm>
        </p:spPr>
        <p:txBody>
          <a:bodyPr>
            <a:noAutofit/>
          </a:bodyPr>
          <a:lstStyle>
            <a:lvl1pPr marL="0" indent="0" algn="ctr">
              <a:buNone/>
              <a:defRPr sz="2000" b="1">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27" name="Text Placeholder 6">
            <a:extLst>
              <a:ext uri="{FF2B5EF4-FFF2-40B4-BE49-F238E27FC236}">
                <a16:creationId xmlns:a16="http://schemas.microsoft.com/office/drawing/2014/main" id="{807CE3A6-5AB4-4B0F-A588-0E315EAF1B46}"/>
              </a:ext>
            </a:extLst>
          </p:cNvPr>
          <p:cNvSpPr>
            <a:spLocks noGrp="1"/>
          </p:cNvSpPr>
          <p:nvPr>
            <p:ph type="body" sz="quarter" idx="20" hasCustomPrompt="1"/>
          </p:nvPr>
        </p:nvSpPr>
        <p:spPr>
          <a:xfrm>
            <a:off x="9433036" y="5426373"/>
            <a:ext cx="1676729" cy="346403"/>
          </a:xfrm>
        </p:spPr>
        <p:txBody>
          <a:bodyPr>
            <a:noAutofit/>
          </a:bodyPr>
          <a:lstStyle>
            <a:lvl1pPr marL="0" indent="0" algn="ctr">
              <a:buNone/>
              <a:defRPr sz="1800">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28" name="Oval 27">
            <a:extLst>
              <a:ext uri="{FF2B5EF4-FFF2-40B4-BE49-F238E27FC236}">
                <a16:creationId xmlns:a16="http://schemas.microsoft.com/office/drawing/2014/main" id="{F8461B32-69E8-4F71-A420-E97364F1CA3F}"/>
              </a:ext>
            </a:extLst>
          </p:cNvPr>
          <p:cNvSpPr/>
          <p:nvPr userDrawn="1"/>
        </p:nvSpPr>
        <p:spPr>
          <a:xfrm>
            <a:off x="8179771" y="4814315"/>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panose="00000500000000000000" pitchFamily="2" charset="0"/>
            </a:endParaRPr>
          </a:p>
        </p:txBody>
      </p:sp>
      <p:sp>
        <p:nvSpPr>
          <p:cNvPr id="29" name="TextBox 28">
            <a:extLst>
              <a:ext uri="{FF2B5EF4-FFF2-40B4-BE49-F238E27FC236}">
                <a16:creationId xmlns:a16="http://schemas.microsoft.com/office/drawing/2014/main" id="{052E6177-1026-4E1D-9C66-89094C766F64}"/>
              </a:ext>
            </a:extLst>
          </p:cNvPr>
          <p:cNvSpPr txBox="1"/>
          <p:nvPr userDrawn="1"/>
        </p:nvSpPr>
        <p:spPr>
          <a:xfrm>
            <a:off x="8190281" y="5210335"/>
            <a:ext cx="1051035" cy="307777"/>
          </a:xfrm>
          <a:prstGeom prst="rect">
            <a:avLst/>
          </a:prstGeom>
          <a:noFill/>
        </p:spPr>
        <p:txBody>
          <a:bodyPr wrap="square" rtlCol="0">
            <a:spAutoFit/>
          </a:bodyPr>
          <a:lstStyle/>
          <a:p>
            <a:pPr algn="ctr"/>
            <a:r>
              <a:rPr lang="en-CA" sz="1400" dirty="0">
                <a:latin typeface="MMC Trial1" panose="00000500000000000000" pitchFamily="2" charset="0"/>
              </a:rPr>
              <a:t>ICON</a:t>
            </a:r>
          </a:p>
        </p:txBody>
      </p:sp>
      <p:pic>
        <p:nvPicPr>
          <p:cNvPr id="30" name="Picture 29">
            <a:extLst>
              <a:ext uri="{FF2B5EF4-FFF2-40B4-BE49-F238E27FC236}">
                <a16:creationId xmlns:a16="http://schemas.microsoft.com/office/drawing/2014/main" id="{371C56EA-54CB-4685-B372-F7BE9BE409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2014" y="586120"/>
            <a:ext cx="3261659" cy="5986050"/>
          </a:xfrm>
          <a:prstGeom prst="rect">
            <a:avLst/>
          </a:prstGeom>
        </p:spPr>
      </p:pic>
      <p:sp>
        <p:nvSpPr>
          <p:cNvPr id="31" name="Rectangle 30">
            <a:extLst>
              <a:ext uri="{FF2B5EF4-FFF2-40B4-BE49-F238E27FC236}">
                <a16:creationId xmlns:a16="http://schemas.microsoft.com/office/drawing/2014/main" id="{1C1CAE7B-5A05-430C-8302-50DA3F192759}"/>
              </a:ext>
            </a:extLst>
          </p:cNvPr>
          <p:cNvSpPr/>
          <p:nvPr userDrawn="1"/>
        </p:nvSpPr>
        <p:spPr>
          <a:xfrm>
            <a:off x="4702113" y="1200141"/>
            <a:ext cx="2448910" cy="4360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panose="00000500000000000000" pitchFamily="2" charset="0"/>
            </a:endParaRPr>
          </a:p>
        </p:txBody>
      </p:sp>
      <p:sp>
        <p:nvSpPr>
          <p:cNvPr id="32" name="Text Placeholder 10">
            <a:extLst>
              <a:ext uri="{FF2B5EF4-FFF2-40B4-BE49-F238E27FC236}">
                <a16:creationId xmlns:a16="http://schemas.microsoft.com/office/drawing/2014/main" id="{CBAB35FA-D1E0-49D8-A550-BBD1A08304FA}"/>
              </a:ext>
            </a:extLst>
          </p:cNvPr>
          <p:cNvSpPr>
            <a:spLocks noGrp="1"/>
          </p:cNvSpPr>
          <p:nvPr>
            <p:ph type="body" sz="quarter" idx="23"/>
          </p:nvPr>
        </p:nvSpPr>
        <p:spPr>
          <a:xfrm>
            <a:off x="485423" y="634118"/>
            <a:ext cx="3836592" cy="2341562"/>
          </a:xfrm>
        </p:spPr>
        <p:txBody>
          <a:bodyPr>
            <a:noAutofit/>
          </a:bodyPr>
          <a:lstStyle>
            <a:lvl1pPr marL="0" indent="0" algn="r">
              <a:buNone/>
              <a:defRPr sz="4800" b="1">
                <a:solidFill>
                  <a:srgbClr val="ED1C24"/>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
        <p:nvSpPr>
          <p:cNvPr id="4" name="Text Placeholder 3">
            <a:extLst>
              <a:ext uri="{FF2B5EF4-FFF2-40B4-BE49-F238E27FC236}">
                <a16:creationId xmlns:a16="http://schemas.microsoft.com/office/drawing/2014/main" id="{4187054C-F167-41CD-9DE3-B1F4A28144D7}"/>
              </a:ext>
            </a:extLst>
          </p:cNvPr>
          <p:cNvSpPr>
            <a:spLocks noGrp="1"/>
          </p:cNvSpPr>
          <p:nvPr>
            <p:ph type="body" sz="quarter" idx="24"/>
          </p:nvPr>
        </p:nvSpPr>
        <p:spPr>
          <a:xfrm>
            <a:off x="485775" y="3589338"/>
            <a:ext cx="3836988" cy="2424112"/>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3" name="Slide Number Placeholder 5">
            <a:extLst>
              <a:ext uri="{FF2B5EF4-FFF2-40B4-BE49-F238E27FC236}">
                <a16:creationId xmlns:a16="http://schemas.microsoft.com/office/drawing/2014/main" id="{8FD5439B-D146-4CAC-B3F3-0E1038E9CE4B}"/>
              </a:ext>
            </a:extLst>
          </p:cNvPr>
          <p:cNvSpPr>
            <a:spLocks noGrp="1"/>
          </p:cNvSpPr>
          <p:nvPr>
            <p:ph type="sldNum" sz="quarter" idx="4"/>
          </p:nvPr>
        </p:nvSpPr>
        <p:spPr>
          <a:xfrm>
            <a:off x="653561" y="6201623"/>
            <a:ext cx="419101" cy="365125"/>
          </a:xfrm>
          <a:prstGeom prst="rect">
            <a:avLst/>
          </a:prstGeom>
        </p:spPr>
        <p:txBody>
          <a:bodyPr vert="horz" lIns="91440" tIns="45720" rIns="91440" bIns="45720" rtlCol="0" anchor="ctr"/>
          <a:lstStyle>
            <a:lvl1pPr algn="ctr">
              <a:defRPr sz="1200">
                <a:solidFill>
                  <a:srgbClr val="939598"/>
                </a:solidFill>
                <a:latin typeface="MMC Trial1" panose="00000500000000000000" pitchFamily="2" charset="0"/>
              </a:defRPr>
            </a:lvl1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329348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9625263" y="6025415"/>
            <a:ext cx="2406316" cy="69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902545" y="2750158"/>
            <a:ext cx="6682162" cy="932973"/>
          </a:xfrm>
        </p:spPr>
        <p:txBody>
          <a:bodyPr>
            <a:noAutofit/>
          </a:bodyPr>
          <a:lstStyle>
            <a:lvl1pPr algn="l">
              <a:defRPr sz="3200">
                <a:solidFill>
                  <a:schemeClr val="tx1"/>
                </a:solidFill>
                <a:latin typeface="MMC Trial1 Medium" panose="00000600000000000000" pitchFamily="2" charset="0"/>
              </a:defRPr>
            </a:lvl1pPr>
          </a:lstStyle>
          <a:p>
            <a:r>
              <a:rPr lang="en-US" dirty="0"/>
              <a:t>Click to edit Master title style</a:t>
            </a:r>
          </a:p>
        </p:txBody>
      </p:sp>
      <p:sp>
        <p:nvSpPr>
          <p:cNvPr id="8" name="Subtitle 2"/>
          <p:cNvSpPr>
            <a:spLocks noGrp="1"/>
          </p:cNvSpPr>
          <p:nvPr>
            <p:ph type="subTitle" idx="1"/>
          </p:nvPr>
        </p:nvSpPr>
        <p:spPr>
          <a:xfrm>
            <a:off x="902545" y="3683131"/>
            <a:ext cx="6682162" cy="1026729"/>
          </a:xfrm>
        </p:spPr>
        <p:txBody>
          <a:bodyPr>
            <a:normAutofit/>
          </a:bodyPr>
          <a:lstStyle>
            <a:lvl1pPr marL="0" indent="0" algn="l">
              <a:buNone/>
              <a:defRPr sz="2000" cap="all">
                <a:solidFill>
                  <a:srgbClr val="ED1C24"/>
                </a:solidFill>
                <a:latin typeface="MMC Trial1" panose="000005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3" name="Text Placeholder 10"/>
          <p:cNvSpPr>
            <a:spLocks noGrp="1"/>
          </p:cNvSpPr>
          <p:nvPr>
            <p:ph type="body" sz="quarter" idx="10"/>
          </p:nvPr>
        </p:nvSpPr>
        <p:spPr>
          <a:xfrm>
            <a:off x="900606" y="4970743"/>
            <a:ext cx="6684101" cy="518354"/>
          </a:xfrm>
        </p:spPr>
        <p:txBody>
          <a:bodyPr>
            <a:noAutofit/>
          </a:bodyPr>
          <a:lstStyle>
            <a:lvl1pPr marL="0" indent="0" algn="l">
              <a:buNone/>
              <a:defRPr sz="1800">
                <a:solidFill>
                  <a:srgbClr val="939598"/>
                </a:solidFill>
                <a:latin typeface="MMC Trial1" panose="00000500000000000000" pitchFamily="2" charset="0"/>
              </a:defRPr>
            </a:lvl1pPr>
          </a:lstStyle>
          <a:p>
            <a:pPr lvl="0"/>
            <a:r>
              <a:rPr lang="en-US" dirty="0"/>
              <a:t>Click to edit Master text styles</a:t>
            </a:r>
          </a:p>
        </p:txBody>
      </p:sp>
      <p:sp>
        <p:nvSpPr>
          <p:cNvPr id="14" name="Text Placeholder 10"/>
          <p:cNvSpPr>
            <a:spLocks noGrp="1"/>
          </p:cNvSpPr>
          <p:nvPr>
            <p:ph type="body" sz="quarter" idx="11"/>
          </p:nvPr>
        </p:nvSpPr>
        <p:spPr>
          <a:xfrm>
            <a:off x="900019" y="5377481"/>
            <a:ext cx="6684688" cy="518354"/>
          </a:xfrm>
        </p:spPr>
        <p:txBody>
          <a:bodyPr>
            <a:noAutofit/>
          </a:bodyPr>
          <a:lstStyle>
            <a:lvl1pPr marL="0" indent="0" algn="l">
              <a:buNone/>
              <a:defRPr sz="1800">
                <a:solidFill>
                  <a:srgbClr val="939598"/>
                </a:solidFill>
                <a:latin typeface="MMC Trial1" panose="00000500000000000000" pitchFamily="2" charset="0"/>
              </a:defRPr>
            </a:lvl1pPr>
          </a:lstStyle>
          <a:p>
            <a:pPr lvl="0"/>
            <a:r>
              <a:rPr lang="en-US"/>
              <a:t>Click to edit Master text styles</a:t>
            </a:r>
          </a:p>
        </p:txBody>
      </p:sp>
      <p:sp>
        <p:nvSpPr>
          <p:cNvPr id="2" name="Rectangle 1"/>
          <p:cNvSpPr/>
          <p:nvPr userDrawn="1"/>
        </p:nvSpPr>
        <p:spPr>
          <a:xfrm>
            <a:off x="261257" y="6025415"/>
            <a:ext cx="7528728" cy="696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582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5722329-C40A-4769-9925-116C838031FA}"/>
              </a:ext>
            </a:extLst>
          </p:cNvPr>
          <p:cNvSpPr>
            <a:spLocks noGrp="1"/>
          </p:cNvSpPr>
          <p:nvPr>
            <p:ph type="pic" sz="quarter" idx="11"/>
          </p:nvPr>
        </p:nvSpPr>
        <p:spPr>
          <a:xfrm>
            <a:off x="0" y="0"/>
            <a:ext cx="12192000" cy="3520966"/>
          </a:xfrm>
          <a:solidFill>
            <a:schemeClr val="bg1">
              <a:lumMod val="95000"/>
            </a:schemeClr>
          </a:solidFill>
        </p:spPr>
        <p:txBody>
          <a:bodyPr/>
          <a:lstStyle/>
          <a:p>
            <a:endParaRPr lang="en-CA" dirty="0"/>
          </a:p>
        </p:txBody>
      </p:sp>
      <p:sp>
        <p:nvSpPr>
          <p:cNvPr id="7" name="Text Placeholder 10">
            <a:extLst>
              <a:ext uri="{FF2B5EF4-FFF2-40B4-BE49-F238E27FC236}">
                <a16:creationId xmlns:a16="http://schemas.microsoft.com/office/drawing/2014/main" id="{99A6FA3C-5B39-4B11-A186-1C03B2F15757}"/>
              </a:ext>
            </a:extLst>
          </p:cNvPr>
          <p:cNvSpPr>
            <a:spLocks noGrp="1"/>
          </p:cNvSpPr>
          <p:nvPr>
            <p:ph type="body" sz="quarter" idx="12"/>
          </p:nvPr>
        </p:nvSpPr>
        <p:spPr>
          <a:xfrm>
            <a:off x="7022127" y="3657118"/>
            <a:ext cx="3607773" cy="1289093"/>
          </a:xfrm>
        </p:spPr>
        <p:txBody>
          <a:bodyPr>
            <a:noAutofit/>
          </a:bodyPr>
          <a:lstStyle>
            <a:lvl1pPr marL="0" indent="0">
              <a:buNone/>
              <a:defRPr sz="3600" b="1">
                <a:solidFill>
                  <a:srgbClr val="ED1C24"/>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
        <p:nvSpPr>
          <p:cNvPr id="4" name="Text Placeholder 3">
            <a:extLst>
              <a:ext uri="{FF2B5EF4-FFF2-40B4-BE49-F238E27FC236}">
                <a16:creationId xmlns:a16="http://schemas.microsoft.com/office/drawing/2014/main" id="{6F3B57A0-28EC-4231-B80A-1186A2C101D1}"/>
              </a:ext>
            </a:extLst>
          </p:cNvPr>
          <p:cNvSpPr>
            <a:spLocks noGrp="1"/>
          </p:cNvSpPr>
          <p:nvPr>
            <p:ph type="body" sz="quarter" idx="13"/>
          </p:nvPr>
        </p:nvSpPr>
        <p:spPr>
          <a:xfrm>
            <a:off x="7021513" y="5187950"/>
            <a:ext cx="4768850" cy="711200"/>
          </a:xfrm>
        </p:spPr>
        <p:txBody>
          <a:bodyPr>
            <a:noAutofit/>
          </a:bodyPr>
          <a:lstStyle>
            <a:lvl1pPr>
              <a:defRPr sz="1600"/>
            </a:lvl1pPr>
            <a:lvl2pPr>
              <a:defRPr sz="1400"/>
            </a:lvl2pPr>
            <a:lvl3pPr>
              <a:defRPr sz="1200"/>
            </a:lvl3pPr>
            <a:lvl4pPr>
              <a:defRPr sz="1100"/>
            </a:lvl4pPr>
            <a:lvl5pPr>
              <a:defRPr sz="11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24518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1_Custom Layout">
    <p:bg>
      <p:bgPr>
        <a:solidFill>
          <a:schemeClr val="bg1"/>
        </a:solid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ADE6E174-2FC4-417F-835E-6E14F4091520}"/>
              </a:ext>
            </a:extLst>
          </p:cNvPr>
          <p:cNvSpPr>
            <a:spLocks noGrp="1"/>
          </p:cNvSpPr>
          <p:nvPr>
            <p:ph type="body" sz="quarter" idx="12"/>
          </p:nvPr>
        </p:nvSpPr>
        <p:spPr>
          <a:xfrm>
            <a:off x="7485321" y="706926"/>
            <a:ext cx="3607773" cy="1289093"/>
          </a:xfrm>
        </p:spPr>
        <p:txBody>
          <a:bodyPr>
            <a:noAutofit/>
          </a:bodyPr>
          <a:lstStyle>
            <a:lvl1pPr marL="0" indent="0">
              <a:buNone/>
              <a:defRPr sz="4400" b="1">
                <a:solidFill>
                  <a:srgbClr val="ED1C24"/>
                </a:solidFill>
                <a:latin typeface="MMC Trial1" panose="000005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
        <p:nvSpPr>
          <p:cNvPr id="4" name="Text Placeholder 3">
            <a:extLst>
              <a:ext uri="{FF2B5EF4-FFF2-40B4-BE49-F238E27FC236}">
                <a16:creationId xmlns:a16="http://schemas.microsoft.com/office/drawing/2014/main" id="{8CA71A9C-056E-467F-8A7C-0DCF25C48036}"/>
              </a:ext>
            </a:extLst>
          </p:cNvPr>
          <p:cNvSpPr>
            <a:spLocks noGrp="1"/>
          </p:cNvSpPr>
          <p:nvPr>
            <p:ph type="body" sz="quarter" idx="13"/>
          </p:nvPr>
        </p:nvSpPr>
        <p:spPr>
          <a:xfrm>
            <a:off x="7485063" y="2584450"/>
            <a:ext cx="3608387" cy="2936875"/>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Slide Number Placeholder 5">
            <a:extLst>
              <a:ext uri="{FF2B5EF4-FFF2-40B4-BE49-F238E27FC236}">
                <a16:creationId xmlns:a16="http://schemas.microsoft.com/office/drawing/2014/main" id="{70C16A28-6362-4FC3-829A-F144D261E1D5}"/>
              </a:ext>
            </a:extLst>
          </p:cNvPr>
          <p:cNvSpPr>
            <a:spLocks noGrp="1"/>
          </p:cNvSpPr>
          <p:nvPr>
            <p:ph type="sldNum" sz="quarter" idx="4"/>
          </p:nvPr>
        </p:nvSpPr>
        <p:spPr>
          <a:xfrm>
            <a:off x="653561" y="6201623"/>
            <a:ext cx="419101" cy="365125"/>
          </a:xfrm>
          <a:prstGeom prst="rect">
            <a:avLst/>
          </a:prstGeom>
        </p:spPr>
        <p:txBody>
          <a:bodyPr vert="horz" lIns="91440" tIns="45720" rIns="91440" bIns="45720" rtlCol="0" anchor="ctr"/>
          <a:lstStyle>
            <a:lvl1pPr algn="ctr">
              <a:defRPr sz="1200">
                <a:solidFill>
                  <a:srgbClr val="939598"/>
                </a:solidFill>
                <a:latin typeface="MMC Trial1" panose="00000500000000000000" pitchFamily="2" charset="0"/>
              </a:defRPr>
            </a:lvl1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864742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2_Custom Layout">
    <p:bg>
      <p:bgPr>
        <a:solidFill>
          <a:schemeClr val="bg1"/>
        </a:solidFill>
        <a:effectLst/>
      </p:bgPr>
    </p:bg>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35DC97A1-F681-4C24-A023-7A954BA8937E}"/>
              </a:ext>
            </a:extLst>
          </p:cNvPr>
          <p:cNvSpPr>
            <a:spLocks noGrp="1"/>
          </p:cNvSpPr>
          <p:nvPr>
            <p:ph type="body" sz="quarter" idx="13" hasCustomPrompt="1"/>
          </p:nvPr>
        </p:nvSpPr>
        <p:spPr>
          <a:xfrm>
            <a:off x="1092745" y="2093302"/>
            <a:ext cx="1676729" cy="346403"/>
          </a:xfrm>
        </p:spPr>
        <p:txBody>
          <a:bodyPr>
            <a:noAutofit/>
          </a:bodyPr>
          <a:lstStyle>
            <a:lvl1pPr marL="0" indent="0" algn="ctr">
              <a:buNone/>
              <a:defRPr sz="2000" b="1">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1" name="Text Placeholder 6">
            <a:extLst>
              <a:ext uri="{FF2B5EF4-FFF2-40B4-BE49-F238E27FC236}">
                <a16:creationId xmlns:a16="http://schemas.microsoft.com/office/drawing/2014/main" id="{9C97E510-7E7F-4E91-AB1C-F043E0CB67A5}"/>
              </a:ext>
            </a:extLst>
          </p:cNvPr>
          <p:cNvSpPr>
            <a:spLocks noGrp="1"/>
          </p:cNvSpPr>
          <p:nvPr>
            <p:ph type="body" sz="quarter" idx="14" hasCustomPrompt="1"/>
          </p:nvPr>
        </p:nvSpPr>
        <p:spPr>
          <a:xfrm>
            <a:off x="1092745" y="2545028"/>
            <a:ext cx="1676729" cy="346403"/>
          </a:xfrm>
        </p:spPr>
        <p:txBody>
          <a:bodyPr>
            <a:noAutofit/>
          </a:bodyPr>
          <a:lstStyle>
            <a:lvl1pPr marL="0" indent="0" algn="ctr">
              <a:buNone/>
              <a:defRPr sz="1800">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grpSp>
        <p:nvGrpSpPr>
          <p:cNvPr id="4" name="Group 3">
            <a:extLst>
              <a:ext uri="{FF2B5EF4-FFF2-40B4-BE49-F238E27FC236}">
                <a16:creationId xmlns:a16="http://schemas.microsoft.com/office/drawing/2014/main" id="{9F7405CC-74A8-4515-9106-7E286D50BF67}"/>
              </a:ext>
            </a:extLst>
          </p:cNvPr>
          <p:cNvGrpSpPr/>
          <p:nvPr userDrawn="1"/>
        </p:nvGrpSpPr>
        <p:grpSpPr>
          <a:xfrm>
            <a:off x="1364424" y="864644"/>
            <a:ext cx="1061545" cy="1061545"/>
            <a:chOff x="8169261" y="586120"/>
            <a:chExt cx="1061545" cy="1061545"/>
          </a:xfrm>
        </p:grpSpPr>
        <p:sp>
          <p:nvSpPr>
            <p:cNvPr id="12" name="Oval 11">
              <a:extLst>
                <a:ext uri="{FF2B5EF4-FFF2-40B4-BE49-F238E27FC236}">
                  <a16:creationId xmlns:a16="http://schemas.microsoft.com/office/drawing/2014/main" id="{6E216866-7EF0-4A58-A7AD-8A663A736610}"/>
                </a:ext>
              </a:extLst>
            </p:cNvPr>
            <p:cNvSpPr/>
            <p:nvPr userDrawn="1"/>
          </p:nvSpPr>
          <p:spPr>
            <a:xfrm>
              <a:off x="8169261" y="586120"/>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FE3C0243-DA1D-4522-9FA3-B60B0D1BAA0A}"/>
                </a:ext>
              </a:extLst>
            </p:cNvPr>
            <p:cNvSpPr txBox="1"/>
            <p:nvPr userDrawn="1"/>
          </p:nvSpPr>
          <p:spPr>
            <a:xfrm>
              <a:off x="8179771" y="982140"/>
              <a:ext cx="1051035" cy="307777"/>
            </a:xfrm>
            <a:prstGeom prst="rect">
              <a:avLst/>
            </a:prstGeom>
            <a:noFill/>
          </p:spPr>
          <p:txBody>
            <a:bodyPr wrap="square" rtlCol="0">
              <a:spAutoFit/>
            </a:bodyPr>
            <a:lstStyle/>
            <a:p>
              <a:pPr algn="ctr"/>
              <a:r>
                <a:rPr lang="en-CA" sz="1400" dirty="0">
                  <a:latin typeface="Gotham" panose="02000303000000000000" pitchFamily="50" charset="0"/>
                </a:rPr>
                <a:t>ICON</a:t>
              </a:r>
            </a:p>
          </p:txBody>
        </p:sp>
      </p:grpSp>
      <p:sp>
        <p:nvSpPr>
          <p:cNvPr id="18" name="Text Placeholder 6">
            <a:extLst>
              <a:ext uri="{FF2B5EF4-FFF2-40B4-BE49-F238E27FC236}">
                <a16:creationId xmlns:a16="http://schemas.microsoft.com/office/drawing/2014/main" id="{864F6E6C-ACCF-497B-A2B0-11D8BB19F27F}"/>
              </a:ext>
            </a:extLst>
          </p:cNvPr>
          <p:cNvSpPr>
            <a:spLocks noGrp="1"/>
          </p:cNvSpPr>
          <p:nvPr>
            <p:ph type="body" sz="quarter" idx="15" hasCustomPrompt="1"/>
          </p:nvPr>
        </p:nvSpPr>
        <p:spPr>
          <a:xfrm>
            <a:off x="1099382" y="4886564"/>
            <a:ext cx="1676729" cy="346403"/>
          </a:xfrm>
        </p:spPr>
        <p:txBody>
          <a:bodyPr>
            <a:noAutofit/>
          </a:bodyPr>
          <a:lstStyle>
            <a:lvl1pPr marL="0" indent="0" algn="ctr">
              <a:buNone/>
              <a:defRPr sz="2000" b="1">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9" name="Text Placeholder 6">
            <a:extLst>
              <a:ext uri="{FF2B5EF4-FFF2-40B4-BE49-F238E27FC236}">
                <a16:creationId xmlns:a16="http://schemas.microsoft.com/office/drawing/2014/main" id="{F9C68F0E-78F1-48E5-9778-EC15A93D0306}"/>
              </a:ext>
            </a:extLst>
          </p:cNvPr>
          <p:cNvSpPr>
            <a:spLocks noGrp="1"/>
          </p:cNvSpPr>
          <p:nvPr>
            <p:ph type="body" sz="quarter" idx="16" hasCustomPrompt="1"/>
          </p:nvPr>
        </p:nvSpPr>
        <p:spPr>
          <a:xfrm>
            <a:off x="1099382" y="5338290"/>
            <a:ext cx="1676729" cy="346403"/>
          </a:xfrm>
        </p:spPr>
        <p:txBody>
          <a:bodyPr>
            <a:noAutofit/>
          </a:bodyPr>
          <a:lstStyle>
            <a:lvl1pPr marL="0" indent="0" algn="ctr">
              <a:buNone/>
              <a:defRPr sz="1800">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grpSp>
        <p:nvGrpSpPr>
          <p:cNvPr id="6" name="Group 5">
            <a:extLst>
              <a:ext uri="{FF2B5EF4-FFF2-40B4-BE49-F238E27FC236}">
                <a16:creationId xmlns:a16="http://schemas.microsoft.com/office/drawing/2014/main" id="{DED9590B-C8E7-4A52-AE09-3C4540B64EC4}"/>
              </a:ext>
            </a:extLst>
          </p:cNvPr>
          <p:cNvGrpSpPr/>
          <p:nvPr userDrawn="1"/>
        </p:nvGrpSpPr>
        <p:grpSpPr>
          <a:xfrm>
            <a:off x="1364424" y="3602201"/>
            <a:ext cx="1061545" cy="1061545"/>
            <a:chOff x="8169261" y="2043685"/>
            <a:chExt cx="1061545" cy="1061545"/>
          </a:xfrm>
        </p:grpSpPr>
        <p:sp>
          <p:nvSpPr>
            <p:cNvPr id="20" name="Oval 19">
              <a:extLst>
                <a:ext uri="{FF2B5EF4-FFF2-40B4-BE49-F238E27FC236}">
                  <a16:creationId xmlns:a16="http://schemas.microsoft.com/office/drawing/2014/main" id="{500CB383-125C-4391-A5C0-E25242263151}"/>
                </a:ext>
              </a:extLst>
            </p:cNvPr>
            <p:cNvSpPr/>
            <p:nvPr userDrawn="1"/>
          </p:nvSpPr>
          <p:spPr>
            <a:xfrm>
              <a:off x="8169261" y="2043685"/>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504F6C1D-5D28-44D0-BA1C-ABFAE7E01606}"/>
                </a:ext>
              </a:extLst>
            </p:cNvPr>
            <p:cNvSpPr txBox="1"/>
            <p:nvPr userDrawn="1"/>
          </p:nvSpPr>
          <p:spPr>
            <a:xfrm>
              <a:off x="8179771" y="2439705"/>
              <a:ext cx="1051035" cy="307777"/>
            </a:xfrm>
            <a:prstGeom prst="rect">
              <a:avLst/>
            </a:prstGeom>
            <a:noFill/>
          </p:spPr>
          <p:txBody>
            <a:bodyPr wrap="square" rtlCol="0">
              <a:spAutoFit/>
            </a:bodyPr>
            <a:lstStyle/>
            <a:p>
              <a:pPr algn="ctr"/>
              <a:r>
                <a:rPr lang="en-CA" sz="1400" dirty="0">
                  <a:latin typeface="Gotham" panose="02000303000000000000" pitchFamily="50" charset="0"/>
                </a:rPr>
                <a:t>ICON</a:t>
              </a:r>
            </a:p>
          </p:txBody>
        </p:sp>
      </p:grpSp>
      <p:sp>
        <p:nvSpPr>
          <p:cNvPr id="22" name="Text Placeholder 6">
            <a:extLst>
              <a:ext uri="{FF2B5EF4-FFF2-40B4-BE49-F238E27FC236}">
                <a16:creationId xmlns:a16="http://schemas.microsoft.com/office/drawing/2014/main" id="{C41C825C-4F36-47CE-841B-4D5E58189B0E}"/>
              </a:ext>
            </a:extLst>
          </p:cNvPr>
          <p:cNvSpPr>
            <a:spLocks noGrp="1"/>
          </p:cNvSpPr>
          <p:nvPr>
            <p:ph type="body" sz="quarter" idx="17" hasCustomPrompt="1"/>
          </p:nvPr>
        </p:nvSpPr>
        <p:spPr>
          <a:xfrm>
            <a:off x="8859001" y="2093302"/>
            <a:ext cx="1676729" cy="346403"/>
          </a:xfrm>
        </p:spPr>
        <p:txBody>
          <a:bodyPr>
            <a:noAutofit/>
          </a:bodyPr>
          <a:lstStyle>
            <a:lvl1pPr marL="0" indent="0" algn="ctr">
              <a:buNone/>
              <a:defRPr sz="2000" b="1">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23" name="Text Placeholder 6">
            <a:extLst>
              <a:ext uri="{FF2B5EF4-FFF2-40B4-BE49-F238E27FC236}">
                <a16:creationId xmlns:a16="http://schemas.microsoft.com/office/drawing/2014/main" id="{AE104ABB-6A0F-4B6A-9D42-FD0D4F3696AD}"/>
              </a:ext>
            </a:extLst>
          </p:cNvPr>
          <p:cNvSpPr>
            <a:spLocks noGrp="1"/>
          </p:cNvSpPr>
          <p:nvPr>
            <p:ph type="body" sz="quarter" idx="18" hasCustomPrompt="1"/>
          </p:nvPr>
        </p:nvSpPr>
        <p:spPr>
          <a:xfrm>
            <a:off x="8859001" y="2545028"/>
            <a:ext cx="1676729" cy="346403"/>
          </a:xfrm>
        </p:spPr>
        <p:txBody>
          <a:bodyPr>
            <a:noAutofit/>
          </a:bodyPr>
          <a:lstStyle>
            <a:lvl1pPr marL="0" indent="0" algn="ctr">
              <a:buNone/>
              <a:defRPr sz="1800">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24" name="Oval 23">
            <a:extLst>
              <a:ext uri="{FF2B5EF4-FFF2-40B4-BE49-F238E27FC236}">
                <a16:creationId xmlns:a16="http://schemas.microsoft.com/office/drawing/2014/main" id="{C07D5F25-790E-4433-9EB3-C18F3D0A72D0}"/>
              </a:ext>
            </a:extLst>
          </p:cNvPr>
          <p:cNvSpPr/>
          <p:nvPr userDrawn="1"/>
        </p:nvSpPr>
        <p:spPr>
          <a:xfrm>
            <a:off x="9096946" y="864644"/>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a:extLst>
              <a:ext uri="{FF2B5EF4-FFF2-40B4-BE49-F238E27FC236}">
                <a16:creationId xmlns:a16="http://schemas.microsoft.com/office/drawing/2014/main" id="{A02E84AE-2B96-4761-992E-ACC7BA32DBF9}"/>
              </a:ext>
            </a:extLst>
          </p:cNvPr>
          <p:cNvSpPr txBox="1"/>
          <p:nvPr userDrawn="1"/>
        </p:nvSpPr>
        <p:spPr>
          <a:xfrm>
            <a:off x="9107456" y="1260664"/>
            <a:ext cx="1051035" cy="307777"/>
          </a:xfrm>
          <a:prstGeom prst="rect">
            <a:avLst/>
          </a:prstGeom>
          <a:noFill/>
        </p:spPr>
        <p:txBody>
          <a:bodyPr wrap="square" rtlCol="0">
            <a:spAutoFit/>
          </a:bodyPr>
          <a:lstStyle/>
          <a:p>
            <a:pPr algn="ctr"/>
            <a:r>
              <a:rPr lang="en-CA" sz="1400" dirty="0">
                <a:latin typeface="Gotham" panose="02000303000000000000" pitchFamily="50" charset="0"/>
              </a:rPr>
              <a:t>ICON</a:t>
            </a:r>
          </a:p>
        </p:txBody>
      </p:sp>
      <p:sp>
        <p:nvSpPr>
          <p:cNvPr id="26" name="Text Placeholder 6">
            <a:extLst>
              <a:ext uri="{FF2B5EF4-FFF2-40B4-BE49-F238E27FC236}">
                <a16:creationId xmlns:a16="http://schemas.microsoft.com/office/drawing/2014/main" id="{E08A00FE-F95C-4224-83AC-5F46C9FC33E4}"/>
              </a:ext>
            </a:extLst>
          </p:cNvPr>
          <p:cNvSpPr>
            <a:spLocks noGrp="1"/>
          </p:cNvSpPr>
          <p:nvPr>
            <p:ph type="body" sz="quarter" idx="19" hasCustomPrompt="1"/>
          </p:nvPr>
        </p:nvSpPr>
        <p:spPr>
          <a:xfrm>
            <a:off x="8859001" y="4969286"/>
            <a:ext cx="1676729" cy="346403"/>
          </a:xfrm>
        </p:spPr>
        <p:txBody>
          <a:bodyPr>
            <a:noAutofit/>
          </a:bodyPr>
          <a:lstStyle>
            <a:lvl1pPr marL="0" indent="0" algn="ctr">
              <a:buNone/>
              <a:defRPr sz="2000" b="1">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27" name="Text Placeholder 6">
            <a:extLst>
              <a:ext uri="{FF2B5EF4-FFF2-40B4-BE49-F238E27FC236}">
                <a16:creationId xmlns:a16="http://schemas.microsoft.com/office/drawing/2014/main" id="{807CE3A6-5AB4-4B0F-A588-0E315EAF1B46}"/>
              </a:ext>
            </a:extLst>
          </p:cNvPr>
          <p:cNvSpPr>
            <a:spLocks noGrp="1"/>
          </p:cNvSpPr>
          <p:nvPr>
            <p:ph type="body" sz="quarter" idx="20" hasCustomPrompt="1"/>
          </p:nvPr>
        </p:nvSpPr>
        <p:spPr>
          <a:xfrm>
            <a:off x="8859001" y="5421012"/>
            <a:ext cx="1676729" cy="346403"/>
          </a:xfrm>
        </p:spPr>
        <p:txBody>
          <a:bodyPr>
            <a:noAutofit/>
          </a:bodyPr>
          <a:lstStyle>
            <a:lvl1pPr marL="0" indent="0" algn="ctr">
              <a:buNone/>
              <a:defRPr sz="1800">
                <a:latin typeface="Gotham" panose="02000303000000000000" pitchFamily="50"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grpSp>
        <p:nvGrpSpPr>
          <p:cNvPr id="7" name="Group 6">
            <a:extLst>
              <a:ext uri="{FF2B5EF4-FFF2-40B4-BE49-F238E27FC236}">
                <a16:creationId xmlns:a16="http://schemas.microsoft.com/office/drawing/2014/main" id="{4FF22290-A09D-4382-B777-5DEA35AC695B}"/>
              </a:ext>
            </a:extLst>
          </p:cNvPr>
          <p:cNvGrpSpPr/>
          <p:nvPr userDrawn="1"/>
        </p:nvGrpSpPr>
        <p:grpSpPr>
          <a:xfrm>
            <a:off x="9096945" y="3399586"/>
            <a:ext cx="1061545" cy="1061545"/>
            <a:chOff x="8179771" y="4814315"/>
            <a:chExt cx="1061545" cy="1061545"/>
          </a:xfrm>
        </p:grpSpPr>
        <p:sp>
          <p:nvSpPr>
            <p:cNvPr id="28" name="Oval 27">
              <a:extLst>
                <a:ext uri="{FF2B5EF4-FFF2-40B4-BE49-F238E27FC236}">
                  <a16:creationId xmlns:a16="http://schemas.microsoft.com/office/drawing/2014/main" id="{F8461B32-69E8-4F71-A420-E97364F1CA3F}"/>
                </a:ext>
              </a:extLst>
            </p:cNvPr>
            <p:cNvSpPr/>
            <p:nvPr userDrawn="1"/>
          </p:nvSpPr>
          <p:spPr>
            <a:xfrm>
              <a:off x="8179771" y="4814315"/>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TextBox 28">
              <a:extLst>
                <a:ext uri="{FF2B5EF4-FFF2-40B4-BE49-F238E27FC236}">
                  <a16:creationId xmlns:a16="http://schemas.microsoft.com/office/drawing/2014/main" id="{052E6177-1026-4E1D-9C66-89094C766F64}"/>
                </a:ext>
              </a:extLst>
            </p:cNvPr>
            <p:cNvSpPr txBox="1"/>
            <p:nvPr userDrawn="1"/>
          </p:nvSpPr>
          <p:spPr>
            <a:xfrm>
              <a:off x="8190281" y="5210335"/>
              <a:ext cx="1051035" cy="307777"/>
            </a:xfrm>
            <a:prstGeom prst="rect">
              <a:avLst/>
            </a:prstGeom>
            <a:noFill/>
          </p:spPr>
          <p:txBody>
            <a:bodyPr wrap="square" rtlCol="0">
              <a:spAutoFit/>
            </a:bodyPr>
            <a:lstStyle/>
            <a:p>
              <a:pPr algn="ctr"/>
              <a:r>
                <a:rPr lang="en-CA" sz="1400" dirty="0">
                  <a:latin typeface="Gotham" panose="02000303000000000000" pitchFamily="50" charset="0"/>
                </a:rPr>
                <a:t>ICON</a:t>
              </a:r>
            </a:p>
          </p:txBody>
        </p:sp>
      </p:grpSp>
      <p:grpSp>
        <p:nvGrpSpPr>
          <p:cNvPr id="2" name="Group 1">
            <a:extLst>
              <a:ext uri="{FF2B5EF4-FFF2-40B4-BE49-F238E27FC236}">
                <a16:creationId xmlns:a16="http://schemas.microsoft.com/office/drawing/2014/main" id="{D7689761-025F-41D9-B79D-4CB9815E5AC6}"/>
              </a:ext>
            </a:extLst>
          </p:cNvPr>
          <p:cNvGrpSpPr/>
          <p:nvPr userDrawn="1"/>
        </p:nvGrpSpPr>
        <p:grpSpPr>
          <a:xfrm>
            <a:off x="4341643" y="609176"/>
            <a:ext cx="3261659" cy="5986050"/>
            <a:chOff x="4130628" y="611330"/>
            <a:chExt cx="3261659" cy="5986050"/>
          </a:xfrm>
        </p:grpSpPr>
        <p:pic>
          <p:nvPicPr>
            <p:cNvPr id="30" name="Picture 29">
              <a:extLst>
                <a:ext uri="{FF2B5EF4-FFF2-40B4-BE49-F238E27FC236}">
                  <a16:creationId xmlns:a16="http://schemas.microsoft.com/office/drawing/2014/main" id="{371C56EA-54CB-4685-B372-F7BE9BE409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0628" y="611330"/>
              <a:ext cx="3261659" cy="5986050"/>
            </a:xfrm>
            <a:prstGeom prst="rect">
              <a:avLst/>
            </a:prstGeom>
          </p:spPr>
        </p:pic>
        <p:sp>
          <p:nvSpPr>
            <p:cNvPr id="31" name="Rectangle 30">
              <a:extLst>
                <a:ext uri="{FF2B5EF4-FFF2-40B4-BE49-F238E27FC236}">
                  <a16:creationId xmlns:a16="http://schemas.microsoft.com/office/drawing/2014/main" id="{1C1CAE7B-5A05-430C-8302-50DA3F192759}"/>
                </a:ext>
              </a:extLst>
            </p:cNvPr>
            <p:cNvSpPr/>
            <p:nvPr userDrawn="1"/>
          </p:nvSpPr>
          <p:spPr>
            <a:xfrm>
              <a:off x="4511661" y="1198178"/>
              <a:ext cx="2448910" cy="4360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2" name="Slide Number Placeholder 5">
            <a:extLst>
              <a:ext uri="{FF2B5EF4-FFF2-40B4-BE49-F238E27FC236}">
                <a16:creationId xmlns:a16="http://schemas.microsoft.com/office/drawing/2014/main" id="{0DFF335B-ABFB-4BB6-8A1A-447F7CEB469D}"/>
              </a:ext>
            </a:extLst>
          </p:cNvPr>
          <p:cNvSpPr>
            <a:spLocks noGrp="1"/>
          </p:cNvSpPr>
          <p:nvPr>
            <p:ph type="sldNum" sz="quarter" idx="4"/>
          </p:nvPr>
        </p:nvSpPr>
        <p:spPr>
          <a:xfrm>
            <a:off x="653561" y="6201623"/>
            <a:ext cx="419101" cy="365125"/>
          </a:xfrm>
          <a:prstGeom prst="rect">
            <a:avLst/>
          </a:prstGeom>
        </p:spPr>
        <p:txBody>
          <a:bodyPr vert="horz" lIns="91440" tIns="45720" rIns="91440" bIns="45720" rtlCol="0" anchor="ctr"/>
          <a:lstStyle>
            <a:lvl1pPr algn="ctr">
              <a:defRPr sz="1200">
                <a:solidFill>
                  <a:srgbClr val="939598"/>
                </a:solidFill>
                <a:latin typeface="MMC Trial1" panose="00000500000000000000" pitchFamily="2" charset="0"/>
              </a:defRPr>
            </a:lvl1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738565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bg1"/>
        </a:solidFill>
        <a:effectLst/>
      </p:bgPr>
    </p:bg>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35DC97A1-F681-4C24-A023-7A954BA8937E}"/>
              </a:ext>
            </a:extLst>
          </p:cNvPr>
          <p:cNvSpPr>
            <a:spLocks noGrp="1"/>
          </p:cNvSpPr>
          <p:nvPr>
            <p:ph type="body" sz="quarter" idx="13" hasCustomPrompt="1"/>
          </p:nvPr>
        </p:nvSpPr>
        <p:spPr>
          <a:xfrm>
            <a:off x="8780086" y="2980826"/>
            <a:ext cx="1676729" cy="346403"/>
          </a:xfrm>
        </p:spPr>
        <p:txBody>
          <a:bodyPr>
            <a:noAutofit/>
          </a:bodyPr>
          <a:lstStyle>
            <a:lvl1pPr marL="0" indent="0" algn="ctr">
              <a:buNone/>
              <a:defRPr sz="2000" b="1">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1" name="Text Placeholder 6">
            <a:extLst>
              <a:ext uri="{FF2B5EF4-FFF2-40B4-BE49-F238E27FC236}">
                <a16:creationId xmlns:a16="http://schemas.microsoft.com/office/drawing/2014/main" id="{9C97E510-7E7F-4E91-AB1C-F043E0CB67A5}"/>
              </a:ext>
            </a:extLst>
          </p:cNvPr>
          <p:cNvSpPr>
            <a:spLocks noGrp="1"/>
          </p:cNvSpPr>
          <p:nvPr>
            <p:ph type="body" sz="quarter" idx="14" hasCustomPrompt="1"/>
          </p:nvPr>
        </p:nvSpPr>
        <p:spPr>
          <a:xfrm>
            <a:off x="8780086" y="3432552"/>
            <a:ext cx="1676729" cy="346403"/>
          </a:xfrm>
        </p:spPr>
        <p:txBody>
          <a:bodyPr>
            <a:noAutofit/>
          </a:bodyPr>
          <a:lstStyle>
            <a:lvl1pPr marL="0" indent="0" algn="ctr">
              <a:buNone/>
              <a:defRPr sz="1800">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grpSp>
        <p:nvGrpSpPr>
          <p:cNvPr id="4" name="Group 3">
            <a:extLst>
              <a:ext uri="{FF2B5EF4-FFF2-40B4-BE49-F238E27FC236}">
                <a16:creationId xmlns:a16="http://schemas.microsoft.com/office/drawing/2014/main" id="{9F7405CC-74A8-4515-9106-7E286D50BF67}"/>
              </a:ext>
            </a:extLst>
          </p:cNvPr>
          <p:cNvGrpSpPr/>
          <p:nvPr userDrawn="1"/>
        </p:nvGrpSpPr>
        <p:grpSpPr>
          <a:xfrm>
            <a:off x="7453421" y="2884521"/>
            <a:ext cx="1061545" cy="1061545"/>
            <a:chOff x="8169261" y="586120"/>
            <a:chExt cx="1061545" cy="1061545"/>
          </a:xfrm>
        </p:grpSpPr>
        <p:sp>
          <p:nvSpPr>
            <p:cNvPr id="12" name="Oval 11">
              <a:extLst>
                <a:ext uri="{FF2B5EF4-FFF2-40B4-BE49-F238E27FC236}">
                  <a16:creationId xmlns:a16="http://schemas.microsoft.com/office/drawing/2014/main" id="{6E216866-7EF0-4A58-A7AD-8A663A736610}"/>
                </a:ext>
              </a:extLst>
            </p:cNvPr>
            <p:cNvSpPr/>
            <p:nvPr userDrawn="1"/>
          </p:nvSpPr>
          <p:spPr>
            <a:xfrm>
              <a:off x="8169261" y="586120"/>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panose="00000500000000000000" pitchFamily="2" charset="0"/>
              </a:endParaRPr>
            </a:p>
          </p:txBody>
        </p:sp>
        <p:sp>
          <p:nvSpPr>
            <p:cNvPr id="13" name="TextBox 12">
              <a:extLst>
                <a:ext uri="{FF2B5EF4-FFF2-40B4-BE49-F238E27FC236}">
                  <a16:creationId xmlns:a16="http://schemas.microsoft.com/office/drawing/2014/main" id="{FE3C0243-DA1D-4522-9FA3-B60B0D1BAA0A}"/>
                </a:ext>
              </a:extLst>
            </p:cNvPr>
            <p:cNvSpPr txBox="1"/>
            <p:nvPr userDrawn="1"/>
          </p:nvSpPr>
          <p:spPr>
            <a:xfrm>
              <a:off x="8179771" y="982140"/>
              <a:ext cx="1051035" cy="307777"/>
            </a:xfrm>
            <a:prstGeom prst="rect">
              <a:avLst/>
            </a:prstGeom>
            <a:noFill/>
          </p:spPr>
          <p:txBody>
            <a:bodyPr wrap="square" rtlCol="0">
              <a:spAutoFit/>
            </a:bodyPr>
            <a:lstStyle/>
            <a:p>
              <a:pPr algn="ctr"/>
              <a:r>
                <a:rPr lang="en-CA" sz="1400" dirty="0">
                  <a:latin typeface="MMC Trial1" panose="00000500000000000000" pitchFamily="2" charset="0"/>
                </a:rPr>
                <a:t>ICON</a:t>
              </a:r>
            </a:p>
          </p:txBody>
        </p:sp>
      </p:grpSp>
      <p:sp>
        <p:nvSpPr>
          <p:cNvPr id="22" name="Text Placeholder 6">
            <a:extLst>
              <a:ext uri="{FF2B5EF4-FFF2-40B4-BE49-F238E27FC236}">
                <a16:creationId xmlns:a16="http://schemas.microsoft.com/office/drawing/2014/main" id="{C41C825C-4F36-47CE-841B-4D5E58189B0E}"/>
              </a:ext>
            </a:extLst>
          </p:cNvPr>
          <p:cNvSpPr>
            <a:spLocks noGrp="1"/>
          </p:cNvSpPr>
          <p:nvPr>
            <p:ph type="body" sz="quarter" idx="17" hasCustomPrompt="1"/>
          </p:nvPr>
        </p:nvSpPr>
        <p:spPr>
          <a:xfrm>
            <a:off x="8780086" y="4215572"/>
            <a:ext cx="1676729" cy="346403"/>
          </a:xfrm>
        </p:spPr>
        <p:txBody>
          <a:bodyPr>
            <a:noAutofit/>
          </a:bodyPr>
          <a:lstStyle>
            <a:lvl1pPr marL="0" indent="0" algn="ctr">
              <a:buNone/>
              <a:defRPr sz="2000" b="1">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23" name="Text Placeholder 6">
            <a:extLst>
              <a:ext uri="{FF2B5EF4-FFF2-40B4-BE49-F238E27FC236}">
                <a16:creationId xmlns:a16="http://schemas.microsoft.com/office/drawing/2014/main" id="{AE104ABB-6A0F-4B6A-9D42-FD0D4F3696AD}"/>
              </a:ext>
            </a:extLst>
          </p:cNvPr>
          <p:cNvSpPr>
            <a:spLocks noGrp="1"/>
          </p:cNvSpPr>
          <p:nvPr>
            <p:ph type="body" sz="quarter" idx="18" hasCustomPrompt="1"/>
          </p:nvPr>
        </p:nvSpPr>
        <p:spPr>
          <a:xfrm>
            <a:off x="8780086" y="4667298"/>
            <a:ext cx="1676729" cy="346403"/>
          </a:xfrm>
        </p:spPr>
        <p:txBody>
          <a:bodyPr>
            <a:noAutofit/>
          </a:bodyPr>
          <a:lstStyle>
            <a:lvl1pPr marL="0" indent="0" algn="ctr">
              <a:buNone/>
              <a:defRPr sz="1800">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24" name="Oval 23">
            <a:extLst>
              <a:ext uri="{FF2B5EF4-FFF2-40B4-BE49-F238E27FC236}">
                <a16:creationId xmlns:a16="http://schemas.microsoft.com/office/drawing/2014/main" id="{C07D5F25-790E-4433-9EB3-C18F3D0A72D0}"/>
              </a:ext>
            </a:extLst>
          </p:cNvPr>
          <p:cNvSpPr/>
          <p:nvPr userDrawn="1"/>
        </p:nvSpPr>
        <p:spPr>
          <a:xfrm>
            <a:off x="7463931" y="4046376"/>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MC Trial1" panose="00000500000000000000" pitchFamily="2" charset="0"/>
            </a:endParaRPr>
          </a:p>
        </p:txBody>
      </p:sp>
      <p:sp>
        <p:nvSpPr>
          <p:cNvPr id="25" name="TextBox 24">
            <a:extLst>
              <a:ext uri="{FF2B5EF4-FFF2-40B4-BE49-F238E27FC236}">
                <a16:creationId xmlns:a16="http://schemas.microsoft.com/office/drawing/2014/main" id="{A02E84AE-2B96-4761-992E-ACC7BA32DBF9}"/>
              </a:ext>
            </a:extLst>
          </p:cNvPr>
          <p:cNvSpPr txBox="1"/>
          <p:nvPr userDrawn="1"/>
        </p:nvSpPr>
        <p:spPr>
          <a:xfrm>
            <a:off x="7474441" y="4483637"/>
            <a:ext cx="1051035" cy="307777"/>
          </a:xfrm>
          <a:prstGeom prst="rect">
            <a:avLst/>
          </a:prstGeom>
          <a:noFill/>
        </p:spPr>
        <p:txBody>
          <a:bodyPr wrap="square" rtlCol="0">
            <a:spAutoFit/>
          </a:bodyPr>
          <a:lstStyle/>
          <a:p>
            <a:pPr algn="ctr"/>
            <a:r>
              <a:rPr lang="en-CA" sz="1400" dirty="0">
                <a:latin typeface="MMC Trial1" panose="00000500000000000000" pitchFamily="2" charset="0"/>
              </a:rPr>
              <a:t>ICON</a:t>
            </a:r>
          </a:p>
        </p:txBody>
      </p:sp>
      <p:sp>
        <p:nvSpPr>
          <p:cNvPr id="26" name="Text Placeholder 6">
            <a:extLst>
              <a:ext uri="{FF2B5EF4-FFF2-40B4-BE49-F238E27FC236}">
                <a16:creationId xmlns:a16="http://schemas.microsoft.com/office/drawing/2014/main" id="{E08A00FE-F95C-4224-83AC-5F46C9FC33E4}"/>
              </a:ext>
            </a:extLst>
          </p:cNvPr>
          <p:cNvSpPr>
            <a:spLocks noGrp="1"/>
          </p:cNvSpPr>
          <p:nvPr>
            <p:ph type="body" sz="quarter" idx="19" hasCustomPrompt="1"/>
          </p:nvPr>
        </p:nvSpPr>
        <p:spPr>
          <a:xfrm>
            <a:off x="8780086" y="5353396"/>
            <a:ext cx="1676729" cy="346403"/>
          </a:xfrm>
        </p:spPr>
        <p:txBody>
          <a:bodyPr>
            <a:noAutofit/>
          </a:bodyPr>
          <a:lstStyle>
            <a:lvl1pPr marL="0" indent="0" algn="ctr">
              <a:buNone/>
              <a:defRPr sz="2000" b="1">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27" name="Text Placeholder 6">
            <a:extLst>
              <a:ext uri="{FF2B5EF4-FFF2-40B4-BE49-F238E27FC236}">
                <a16:creationId xmlns:a16="http://schemas.microsoft.com/office/drawing/2014/main" id="{807CE3A6-5AB4-4B0F-A588-0E315EAF1B46}"/>
              </a:ext>
            </a:extLst>
          </p:cNvPr>
          <p:cNvSpPr>
            <a:spLocks noGrp="1"/>
          </p:cNvSpPr>
          <p:nvPr>
            <p:ph type="body" sz="quarter" idx="20" hasCustomPrompt="1"/>
          </p:nvPr>
        </p:nvSpPr>
        <p:spPr>
          <a:xfrm>
            <a:off x="8780086" y="5805122"/>
            <a:ext cx="1676729" cy="346403"/>
          </a:xfrm>
        </p:spPr>
        <p:txBody>
          <a:bodyPr>
            <a:noAutofit/>
          </a:bodyPr>
          <a:lstStyle>
            <a:lvl1pPr marL="0" indent="0" algn="ctr">
              <a:buNone/>
              <a:defRPr sz="1800">
                <a:latin typeface="MMC Trial1" panose="000005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grpSp>
        <p:nvGrpSpPr>
          <p:cNvPr id="7" name="Group 6">
            <a:extLst>
              <a:ext uri="{FF2B5EF4-FFF2-40B4-BE49-F238E27FC236}">
                <a16:creationId xmlns:a16="http://schemas.microsoft.com/office/drawing/2014/main" id="{4FF22290-A09D-4382-B777-5DEA35AC695B}"/>
              </a:ext>
            </a:extLst>
          </p:cNvPr>
          <p:cNvGrpSpPr/>
          <p:nvPr userDrawn="1"/>
        </p:nvGrpSpPr>
        <p:grpSpPr>
          <a:xfrm>
            <a:off x="7474441" y="5208231"/>
            <a:ext cx="1061545" cy="1061545"/>
            <a:chOff x="2480599" y="4882177"/>
            <a:chExt cx="1061545" cy="1061545"/>
          </a:xfrm>
        </p:grpSpPr>
        <p:sp>
          <p:nvSpPr>
            <p:cNvPr id="28" name="Oval 27">
              <a:extLst>
                <a:ext uri="{FF2B5EF4-FFF2-40B4-BE49-F238E27FC236}">
                  <a16:creationId xmlns:a16="http://schemas.microsoft.com/office/drawing/2014/main" id="{F8461B32-69E8-4F71-A420-E97364F1CA3F}"/>
                </a:ext>
              </a:extLst>
            </p:cNvPr>
            <p:cNvSpPr/>
            <p:nvPr userDrawn="1"/>
          </p:nvSpPr>
          <p:spPr>
            <a:xfrm>
              <a:off x="2480599" y="4882177"/>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panose="00000500000000000000" pitchFamily="2" charset="0"/>
              </a:endParaRPr>
            </a:p>
          </p:txBody>
        </p:sp>
        <p:sp>
          <p:nvSpPr>
            <p:cNvPr id="29" name="TextBox 28">
              <a:extLst>
                <a:ext uri="{FF2B5EF4-FFF2-40B4-BE49-F238E27FC236}">
                  <a16:creationId xmlns:a16="http://schemas.microsoft.com/office/drawing/2014/main" id="{052E6177-1026-4E1D-9C66-89094C766F64}"/>
                </a:ext>
              </a:extLst>
            </p:cNvPr>
            <p:cNvSpPr txBox="1"/>
            <p:nvPr userDrawn="1"/>
          </p:nvSpPr>
          <p:spPr>
            <a:xfrm>
              <a:off x="2491109" y="5278197"/>
              <a:ext cx="1051035" cy="307777"/>
            </a:xfrm>
            <a:prstGeom prst="rect">
              <a:avLst/>
            </a:prstGeom>
            <a:noFill/>
          </p:spPr>
          <p:txBody>
            <a:bodyPr wrap="square" rtlCol="0">
              <a:spAutoFit/>
            </a:bodyPr>
            <a:lstStyle/>
            <a:p>
              <a:pPr algn="ctr"/>
              <a:r>
                <a:rPr lang="en-CA" sz="1400" dirty="0">
                  <a:latin typeface="MMC Trial1" panose="00000500000000000000" pitchFamily="2" charset="0"/>
                </a:rPr>
                <a:t>ICON</a:t>
              </a:r>
            </a:p>
          </p:txBody>
        </p:sp>
      </p:grpSp>
      <p:pic>
        <p:nvPicPr>
          <p:cNvPr id="5" name="Picture 4">
            <a:extLst>
              <a:ext uri="{FF2B5EF4-FFF2-40B4-BE49-F238E27FC236}">
                <a16:creationId xmlns:a16="http://schemas.microsoft.com/office/drawing/2014/main" id="{F3ADBA7E-4845-4527-8136-24E7BE0B33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225" t="9379"/>
          <a:stretch/>
        </p:blipFill>
        <p:spPr>
          <a:xfrm rot="20248613">
            <a:off x="58676" y="1670256"/>
            <a:ext cx="4008647" cy="4858093"/>
          </a:xfrm>
          <a:prstGeom prst="rect">
            <a:avLst/>
          </a:prstGeom>
        </p:spPr>
      </p:pic>
      <p:pic>
        <p:nvPicPr>
          <p:cNvPr id="34" name="Picture 33">
            <a:extLst>
              <a:ext uri="{FF2B5EF4-FFF2-40B4-BE49-F238E27FC236}">
                <a16:creationId xmlns:a16="http://schemas.microsoft.com/office/drawing/2014/main" id="{6C253C54-A1D2-4956-997F-AC6F6B8F1B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48613">
            <a:off x="557831" y="-1437764"/>
            <a:ext cx="5360902" cy="5360902"/>
          </a:xfrm>
          <a:prstGeom prst="rect">
            <a:avLst/>
          </a:prstGeom>
        </p:spPr>
      </p:pic>
      <p:pic>
        <p:nvPicPr>
          <p:cNvPr id="35" name="Picture 34">
            <a:extLst>
              <a:ext uri="{FF2B5EF4-FFF2-40B4-BE49-F238E27FC236}">
                <a16:creationId xmlns:a16="http://schemas.microsoft.com/office/drawing/2014/main" id="{231AAA58-16FD-43A1-81F6-1740874790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248613">
            <a:off x="2490544" y="2999014"/>
            <a:ext cx="5360902" cy="5360902"/>
          </a:xfrm>
          <a:prstGeom prst="rect">
            <a:avLst/>
          </a:prstGeom>
        </p:spPr>
      </p:pic>
      <p:sp>
        <p:nvSpPr>
          <p:cNvPr id="21" name="Text Placeholder 10">
            <a:extLst>
              <a:ext uri="{FF2B5EF4-FFF2-40B4-BE49-F238E27FC236}">
                <a16:creationId xmlns:a16="http://schemas.microsoft.com/office/drawing/2014/main" id="{75C51DDA-4AF5-4CCB-B522-B4BF1758BD3B}"/>
              </a:ext>
            </a:extLst>
          </p:cNvPr>
          <p:cNvSpPr>
            <a:spLocks noGrp="1"/>
          </p:cNvSpPr>
          <p:nvPr>
            <p:ph type="body" sz="quarter" idx="12"/>
          </p:nvPr>
        </p:nvSpPr>
        <p:spPr>
          <a:xfrm>
            <a:off x="7452683" y="467886"/>
            <a:ext cx="3607773" cy="1289093"/>
          </a:xfrm>
        </p:spPr>
        <p:txBody>
          <a:bodyPr>
            <a:noAutofit/>
          </a:bodyPr>
          <a:lstStyle>
            <a:lvl1pPr marL="0" indent="0">
              <a:buNone/>
              <a:defRPr sz="4400" b="1">
                <a:solidFill>
                  <a:srgbClr val="ED1C24"/>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
        <p:nvSpPr>
          <p:cNvPr id="3" name="Text Placeholder 2">
            <a:extLst>
              <a:ext uri="{FF2B5EF4-FFF2-40B4-BE49-F238E27FC236}">
                <a16:creationId xmlns:a16="http://schemas.microsoft.com/office/drawing/2014/main" id="{118D7EBE-F864-4CE9-A53B-CA22F8E15444}"/>
              </a:ext>
            </a:extLst>
          </p:cNvPr>
          <p:cNvSpPr>
            <a:spLocks noGrp="1"/>
          </p:cNvSpPr>
          <p:nvPr>
            <p:ph type="body" sz="quarter" idx="21"/>
          </p:nvPr>
        </p:nvSpPr>
        <p:spPr>
          <a:xfrm>
            <a:off x="7485063" y="1863725"/>
            <a:ext cx="4429125" cy="758825"/>
          </a:xfrm>
        </p:spPr>
        <p:txBody>
          <a:bodyPr>
            <a:no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91769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bg1"/>
        </a:solidFill>
        <a:effectLst/>
      </p:bgPr>
    </p:bg>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35DC97A1-F681-4C24-A023-7A954BA8937E}"/>
              </a:ext>
            </a:extLst>
          </p:cNvPr>
          <p:cNvSpPr>
            <a:spLocks noGrp="1"/>
          </p:cNvSpPr>
          <p:nvPr>
            <p:ph type="body" sz="quarter" idx="13" hasCustomPrompt="1"/>
          </p:nvPr>
        </p:nvSpPr>
        <p:spPr>
          <a:xfrm>
            <a:off x="8780086" y="2980826"/>
            <a:ext cx="1676729" cy="346403"/>
          </a:xfrm>
        </p:spPr>
        <p:txBody>
          <a:bodyPr>
            <a:noAutofit/>
          </a:bodyPr>
          <a:lstStyle>
            <a:lvl1pPr marL="0" indent="0" algn="ctr">
              <a:buNone/>
              <a:defRPr sz="2000" b="1">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11" name="Text Placeholder 6">
            <a:extLst>
              <a:ext uri="{FF2B5EF4-FFF2-40B4-BE49-F238E27FC236}">
                <a16:creationId xmlns:a16="http://schemas.microsoft.com/office/drawing/2014/main" id="{9C97E510-7E7F-4E91-AB1C-F043E0CB67A5}"/>
              </a:ext>
            </a:extLst>
          </p:cNvPr>
          <p:cNvSpPr>
            <a:spLocks noGrp="1"/>
          </p:cNvSpPr>
          <p:nvPr>
            <p:ph type="body" sz="quarter" idx="14" hasCustomPrompt="1"/>
          </p:nvPr>
        </p:nvSpPr>
        <p:spPr>
          <a:xfrm>
            <a:off x="8780086" y="3432552"/>
            <a:ext cx="1676729" cy="346403"/>
          </a:xfrm>
        </p:spPr>
        <p:txBody>
          <a:bodyPr>
            <a:noAutofit/>
          </a:bodyPr>
          <a:lstStyle>
            <a:lvl1pPr marL="0" indent="0" algn="ctr">
              <a:buNone/>
              <a:defRPr sz="1800">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grpSp>
        <p:nvGrpSpPr>
          <p:cNvPr id="4" name="Group 3">
            <a:extLst>
              <a:ext uri="{FF2B5EF4-FFF2-40B4-BE49-F238E27FC236}">
                <a16:creationId xmlns:a16="http://schemas.microsoft.com/office/drawing/2014/main" id="{9F7405CC-74A8-4515-9106-7E286D50BF67}"/>
              </a:ext>
            </a:extLst>
          </p:cNvPr>
          <p:cNvGrpSpPr/>
          <p:nvPr userDrawn="1"/>
        </p:nvGrpSpPr>
        <p:grpSpPr>
          <a:xfrm>
            <a:off x="7453421" y="2884521"/>
            <a:ext cx="1061545" cy="1061545"/>
            <a:chOff x="8169261" y="586120"/>
            <a:chExt cx="1061545" cy="1061545"/>
          </a:xfrm>
        </p:grpSpPr>
        <p:sp>
          <p:nvSpPr>
            <p:cNvPr id="12" name="Oval 11">
              <a:extLst>
                <a:ext uri="{FF2B5EF4-FFF2-40B4-BE49-F238E27FC236}">
                  <a16:creationId xmlns:a16="http://schemas.microsoft.com/office/drawing/2014/main" id="{6E216866-7EF0-4A58-A7AD-8A663A736610}"/>
                </a:ext>
              </a:extLst>
            </p:cNvPr>
            <p:cNvSpPr/>
            <p:nvPr userDrawn="1"/>
          </p:nvSpPr>
          <p:spPr>
            <a:xfrm>
              <a:off x="8169261" y="586120"/>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Medium" panose="00000600000000000000" pitchFamily="2" charset="0"/>
              </a:endParaRPr>
            </a:p>
          </p:txBody>
        </p:sp>
        <p:sp>
          <p:nvSpPr>
            <p:cNvPr id="13" name="TextBox 12">
              <a:extLst>
                <a:ext uri="{FF2B5EF4-FFF2-40B4-BE49-F238E27FC236}">
                  <a16:creationId xmlns:a16="http://schemas.microsoft.com/office/drawing/2014/main" id="{FE3C0243-DA1D-4522-9FA3-B60B0D1BAA0A}"/>
                </a:ext>
              </a:extLst>
            </p:cNvPr>
            <p:cNvSpPr txBox="1"/>
            <p:nvPr userDrawn="1"/>
          </p:nvSpPr>
          <p:spPr>
            <a:xfrm>
              <a:off x="8179771" y="982140"/>
              <a:ext cx="1051035" cy="307777"/>
            </a:xfrm>
            <a:prstGeom prst="rect">
              <a:avLst/>
            </a:prstGeom>
            <a:noFill/>
          </p:spPr>
          <p:txBody>
            <a:bodyPr wrap="square" rtlCol="0">
              <a:spAutoFit/>
            </a:bodyPr>
            <a:lstStyle/>
            <a:p>
              <a:pPr algn="ctr"/>
              <a:r>
                <a:rPr lang="en-CA" sz="1400" dirty="0">
                  <a:latin typeface="MMC Trial1 Medium" panose="00000600000000000000" pitchFamily="2" charset="0"/>
                </a:rPr>
                <a:t>ICON</a:t>
              </a:r>
            </a:p>
          </p:txBody>
        </p:sp>
      </p:grpSp>
      <p:sp>
        <p:nvSpPr>
          <p:cNvPr id="22" name="Text Placeholder 6">
            <a:extLst>
              <a:ext uri="{FF2B5EF4-FFF2-40B4-BE49-F238E27FC236}">
                <a16:creationId xmlns:a16="http://schemas.microsoft.com/office/drawing/2014/main" id="{C41C825C-4F36-47CE-841B-4D5E58189B0E}"/>
              </a:ext>
            </a:extLst>
          </p:cNvPr>
          <p:cNvSpPr>
            <a:spLocks noGrp="1"/>
          </p:cNvSpPr>
          <p:nvPr>
            <p:ph type="body" sz="quarter" idx="17" hasCustomPrompt="1"/>
          </p:nvPr>
        </p:nvSpPr>
        <p:spPr>
          <a:xfrm>
            <a:off x="8780086" y="4215572"/>
            <a:ext cx="1676729" cy="346403"/>
          </a:xfrm>
        </p:spPr>
        <p:txBody>
          <a:bodyPr>
            <a:noAutofit/>
          </a:bodyPr>
          <a:lstStyle>
            <a:lvl1pPr marL="0" indent="0" algn="ctr">
              <a:buNone/>
              <a:defRPr sz="2000" b="1">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23" name="Text Placeholder 6">
            <a:extLst>
              <a:ext uri="{FF2B5EF4-FFF2-40B4-BE49-F238E27FC236}">
                <a16:creationId xmlns:a16="http://schemas.microsoft.com/office/drawing/2014/main" id="{AE104ABB-6A0F-4B6A-9D42-FD0D4F3696AD}"/>
              </a:ext>
            </a:extLst>
          </p:cNvPr>
          <p:cNvSpPr>
            <a:spLocks noGrp="1"/>
          </p:cNvSpPr>
          <p:nvPr>
            <p:ph type="body" sz="quarter" idx="18" hasCustomPrompt="1"/>
          </p:nvPr>
        </p:nvSpPr>
        <p:spPr>
          <a:xfrm>
            <a:off x="8780086" y="4667298"/>
            <a:ext cx="1676729" cy="346403"/>
          </a:xfrm>
        </p:spPr>
        <p:txBody>
          <a:bodyPr>
            <a:noAutofit/>
          </a:bodyPr>
          <a:lstStyle>
            <a:lvl1pPr marL="0" indent="0" algn="ctr">
              <a:buNone/>
              <a:defRPr sz="1800">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sp>
        <p:nvSpPr>
          <p:cNvPr id="24" name="Oval 23">
            <a:extLst>
              <a:ext uri="{FF2B5EF4-FFF2-40B4-BE49-F238E27FC236}">
                <a16:creationId xmlns:a16="http://schemas.microsoft.com/office/drawing/2014/main" id="{C07D5F25-790E-4433-9EB3-C18F3D0A72D0}"/>
              </a:ext>
            </a:extLst>
          </p:cNvPr>
          <p:cNvSpPr/>
          <p:nvPr userDrawn="1"/>
        </p:nvSpPr>
        <p:spPr>
          <a:xfrm>
            <a:off x="7463931" y="4046376"/>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MMC Trial1 Medium" panose="00000600000000000000" pitchFamily="2" charset="0"/>
            </a:endParaRPr>
          </a:p>
        </p:txBody>
      </p:sp>
      <p:sp>
        <p:nvSpPr>
          <p:cNvPr id="25" name="TextBox 24">
            <a:extLst>
              <a:ext uri="{FF2B5EF4-FFF2-40B4-BE49-F238E27FC236}">
                <a16:creationId xmlns:a16="http://schemas.microsoft.com/office/drawing/2014/main" id="{A02E84AE-2B96-4761-992E-ACC7BA32DBF9}"/>
              </a:ext>
            </a:extLst>
          </p:cNvPr>
          <p:cNvSpPr txBox="1"/>
          <p:nvPr userDrawn="1"/>
        </p:nvSpPr>
        <p:spPr>
          <a:xfrm>
            <a:off x="7474441" y="4483637"/>
            <a:ext cx="1051035" cy="307777"/>
          </a:xfrm>
          <a:prstGeom prst="rect">
            <a:avLst/>
          </a:prstGeom>
          <a:noFill/>
        </p:spPr>
        <p:txBody>
          <a:bodyPr wrap="square" rtlCol="0">
            <a:spAutoFit/>
          </a:bodyPr>
          <a:lstStyle/>
          <a:p>
            <a:pPr algn="ctr"/>
            <a:r>
              <a:rPr lang="en-CA" sz="1400" dirty="0">
                <a:latin typeface="MMC Trial1 Medium" panose="00000600000000000000" pitchFamily="2" charset="0"/>
              </a:rPr>
              <a:t>ICON</a:t>
            </a:r>
          </a:p>
        </p:txBody>
      </p:sp>
      <p:sp>
        <p:nvSpPr>
          <p:cNvPr id="26" name="Text Placeholder 6">
            <a:extLst>
              <a:ext uri="{FF2B5EF4-FFF2-40B4-BE49-F238E27FC236}">
                <a16:creationId xmlns:a16="http://schemas.microsoft.com/office/drawing/2014/main" id="{E08A00FE-F95C-4224-83AC-5F46C9FC33E4}"/>
              </a:ext>
            </a:extLst>
          </p:cNvPr>
          <p:cNvSpPr>
            <a:spLocks noGrp="1"/>
          </p:cNvSpPr>
          <p:nvPr>
            <p:ph type="body" sz="quarter" idx="19" hasCustomPrompt="1"/>
          </p:nvPr>
        </p:nvSpPr>
        <p:spPr>
          <a:xfrm>
            <a:off x="8780086" y="5353396"/>
            <a:ext cx="1676729" cy="346403"/>
          </a:xfrm>
        </p:spPr>
        <p:txBody>
          <a:bodyPr>
            <a:noAutofit/>
          </a:bodyPr>
          <a:lstStyle>
            <a:lvl1pPr marL="0" indent="0" algn="ctr">
              <a:buNone/>
              <a:defRPr sz="2000" b="1">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TITLE</a:t>
            </a:r>
          </a:p>
        </p:txBody>
      </p:sp>
      <p:sp>
        <p:nvSpPr>
          <p:cNvPr id="27" name="Text Placeholder 6">
            <a:extLst>
              <a:ext uri="{FF2B5EF4-FFF2-40B4-BE49-F238E27FC236}">
                <a16:creationId xmlns:a16="http://schemas.microsoft.com/office/drawing/2014/main" id="{807CE3A6-5AB4-4B0F-A588-0E315EAF1B46}"/>
              </a:ext>
            </a:extLst>
          </p:cNvPr>
          <p:cNvSpPr>
            <a:spLocks noGrp="1"/>
          </p:cNvSpPr>
          <p:nvPr>
            <p:ph type="body" sz="quarter" idx="20" hasCustomPrompt="1"/>
          </p:nvPr>
        </p:nvSpPr>
        <p:spPr>
          <a:xfrm>
            <a:off x="8780086" y="5805122"/>
            <a:ext cx="1676729" cy="346403"/>
          </a:xfrm>
        </p:spPr>
        <p:txBody>
          <a:bodyPr>
            <a:noAutofit/>
          </a:bodyPr>
          <a:lstStyle>
            <a:lvl1pPr marL="0" indent="0" algn="ctr">
              <a:buNone/>
              <a:defRPr sz="1800">
                <a:latin typeface="MMC Trial1 Medium" panose="00000600000000000000" pitchFamily="2" charset="0"/>
              </a:defRPr>
            </a:lvl1pPr>
            <a:lvl2pPr marL="457200" indent="0" algn="l">
              <a:buNone/>
              <a:defRPr/>
            </a:lvl2pPr>
            <a:lvl3pPr marL="914400" indent="0" algn="l">
              <a:buNone/>
              <a:defRPr/>
            </a:lvl3pPr>
            <a:lvl4pPr marL="1371600" indent="0" algn="l">
              <a:buNone/>
              <a:defRPr/>
            </a:lvl4pPr>
            <a:lvl5pPr marL="1828800" indent="0" algn="l">
              <a:buNone/>
              <a:defRPr/>
            </a:lvl5pPr>
          </a:lstStyle>
          <a:p>
            <a:pPr lvl="0"/>
            <a:r>
              <a:rPr lang="en-US" dirty="0"/>
              <a:t>Content</a:t>
            </a:r>
          </a:p>
        </p:txBody>
      </p:sp>
      <p:grpSp>
        <p:nvGrpSpPr>
          <p:cNvPr id="7" name="Group 6">
            <a:extLst>
              <a:ext uri="{FF2B5EF4-FFF2-40B4-BE49-F238E27FC236}">
                <a16:creationId xmlns:a16="http://schemas.microsoft.com/office/drawing/2014/main" id="{4FF22290-A09D-4382-B777-5DEA35AC695B}"/>
              </a:ext>
            </a:extLst>
          </p:cNvPr>
          <p:cNvGrpSpPr/>
          <p:nvPr userDrawn="1"/>
        </p:nvGrpSpPr>
        <p:grpSpPr>
          <a:xfrm>
            <a:off x="7474441" y="5208231"/>
            <a:ext cx="1061545" cy="1061545"/>
            <a:chOff x="2480599" y="4882177"/>
            <a:chExt cx="1061545" cy="1061545"/>
          </a:xfrm>
        </p:grpSpPr>
        <p:sp>
          <p:nvSpPr>
            <p:cNvPr id="28" name="Oval 27">
              <a:extLst>
                <a:ext uri="{FF2B5EF4-FFF2-40B4-BE49-F238E27FC236}">
                  <a16:creationId xmlns:a16="http://schemas.microsoft.com/office/drawing/2014/main" id="{F8461B32-69E8-4F71-A420-E97364F1CA3F}"/>
                </a:ext>
              </a:extLst>
            </p:cNvPr>
            <p:cNvSpPr/>
            <p:nvPr userDrawn="1"/>
          </p:nvSpPr>
          <p:spPr>
            <a:xfrm>
              <a:off x="2480599" y="4882177"/>
              <a:ext cx="1061545" cy="10615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MC Trial1 Medium" panose="00000600000000000000" pitchFamily="2" charset="0"/>
              </a:endParaRPr>
            </a:p>
          </p:txBody>
        </p:sp>
        <p:sp>
          <p:nvSpPr>
            <p:cNvPr id="29" name="TextBox 28">
              <a:extLst>
                <a:ext uri="{FF2B5EF4-FFF2-40B4-BE49-F238E27FC236}">
                  <a16:creationId xmlns:a16="http://schemas.microsoft.com/office/drawing/2014/main" id="{052E6177-1026-4E1D-9C66-89094C766F64}"/>
                </a:ext>
              </a:extLst>
            </p:cNvPr>
            <p:cNvSpPr txBox="1"/>
            <p:nvPr userDrawn="1"/>
          </p:nvSpPr>
          <p:spPr>
            <a:xfrm>
              <a:off x="2491109" y="5278197"/>
              <a:ext cx="1051035" cy="307777"/>
            </a:xfrm>
            <a:prstGeom prst="rect">
              <a:avLst/>
            </a:prstGeom>
            <a:noFill/>
          </p:spPr>
          <p:txBody>
            <a:bodyPr wrap="square" rtlCol="0">
              <a:spAutoFit/>
            </a:bodyPr>
            <a:lstStyle/>
            <a:p>
              <a:pPr algn="ctr"/>
              <a:r>
                <a:rPr lang="en-CA" sz="1400" dirty="0">
                  <a:latin typeface="MMC Trial1 Medium" panose="00000600000000000000" pitchFamily="2" charset="0"/>
                </a:rPr>
                <a:t>ICON</a:t>
              </a:r>
            </a:p>
          </p:txBody>
        </p:sp>
      </p:grpSp>
      <p:pic>
        <p:nvPicPr>
          <p:cNvPr id="21" name="Picture 20">
            <a:extLst>
              <a:ext uri="{FF2B5EF4-FFF2-40B4-BE49-F238E27FC236}">
                <a16:creationId xmlns:a16="http://schemas.microsoft.com/office/drawing/2014/main" id="{32D830BA-9A63-4BC8-9F84-D6CAF54FDC7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67" t="1" b="-292"/>
          <a:stretch/>
        </p:blipFill>
        <p:spPr>
          <a:xfrm>
            <a:off x="800561" y="1846815"/>
            <a:ext cx="6167638" cy="3679782"/>
          </a:xfrm>
          <a:prstGeom prst="rect">
            <a:avLst/>
          </a:prstGeom>
        </p:spPr>
      </p:pic>
      <p:sp>
        <p:nvSpPr>
          <p:cNvPr id="19" name="Text Placeholder 10">
            <a:extLst>
              <a:ext uri="{FF2B5EF4-FFF2-40B4-BE49-F238E27FC236}">
                <a16:creationId xmlns:a16="http://schemas.microsoft.com/office/drawing/2014/main" id="{815A5498-2009-4C04-8F75-68B5C832DC4C}"/>
              </a:ext>
            </a:extLst>
          </p:cNvPr>
          <p:cNvSpPr>
            <a:spLocks noGrp="1"/>
          </p:cNvSpPr>
          <p:nvPr>
            <p:ph type="body" sz="quarter" idx="12"/>
          </p:nvPr>
        </p:nvSpPr>
        <p:spPr>
          <a:xfrm>
            <a:off x="7453421" y="407383"/>
            <a:ext cx="3607773" cy="1289093"/>
          </a:xfrm>
        </p:spPr>
        <p:txBody>
          <a:bodyPr>
            <a:noAutofit/>
          </a:bodyPr>
          <a:lstStyle>
            <a:lvl1pPr marL="0" indent="0">
              <a:buNone/>
              <a:defRPr sz="4400" b="1">
                <a:solidFill>
                  <a:srgbClr val="ED1C24"/>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
        <p:nvSpPr>
          <p:cNvPr id="6" name="Content Placeholder 5">
            <a:extLst>
              <a:ext uri="{FF2B5EF4-FFF2-40B4-BE49-F238E27FC236}">
                <a16:creationId xmlns:a16="http://schemas.microsoft.com/office/drawing/2014/main" id="{8C1C8F29-4243-4184-807D-7AEED0EBD31E}"/>
              </a:ext>
            </a:extLst>
          </p:cNvPr>
          <p:cNvSpPr>
            <a:spLocks noGrp="1"/>
          </p:cNvSpPr>
          <p:nvPr>
            <p:ph sz="quarter" idx="21"/>
          </p:nvPr>
        </p:nvSpPr>
        <p:spPr>
          <a:xfrm>
            <a:off x="7485063" y="1846263"/>
            <a:ext cx="4103687" cy="795337"/>
          </a:xfrm>
        </p:spPr>
        <p:txBody>
          <a:bodyPr>
            <a:no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0" name="Slide Number Placeholder 5">
            <a:extLst>
              <a:ext uri="{FF2B5EF4-FFF2-40B4-BE49-F238E27FC236}">
                <a16:creationId xmlns:a16="http://schemas.microsoft.com/office/drawing/2014/main" id="{B05E56DE-DA09-43AC-9CB7-FDA8EDD07D19}"/>
              </a:ext>
            </a:extLst>
          </p:cNvPr>
          <p:cNvSpPr>
            <a:spLocks noGrp="1"/>
          </p:cNvSpPr>
          <p:nvPr>
            <p:ph type="sldNum" sz="quarter" idx="4"/>
          </p:nvPr>
        </p:nvSpPr>
        <p:spPr>
          <a:xfrm>
            <a:off x="653561" y="6201623"/>
            <a:ext cx="419101" cy="365125"/>
          </a:xfrm>
          <a:prstGeom prst="rect">
            <a:avLst/>
          </a:prstGeom>
        </p:spPr>
        <p:txBody>
          <a:bodyPr vert="horz" lIns="91440" tIns="45720" rIns="91440" bIns="45720" rtlCol="0" anchor="ctr"/>
          <a:lstStyle>
            <a:lvl1pPr algn="ctr">
              <a:defRPr sz="1200">
                <a:solidFill>
                  <a:srgbClr val="939598"/>
                </a:solidFill>
                <a:latin typeface="MMC Trial1" panose="00000500000000000000" pitchFamily="2" charset="0"/>
              </a:defRPr>
            </a:lvl1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1409661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6_Custom Layou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DAC250-2DB5-45F9-9D42-8CFBFA07036F}"/>
              </a:ext>
            </a:extLst>
          </p:cNvPr>
          <p:cNvSpPr>
            <a:spLocks noGrp="1"/>
          </p:cNvSpPr>
          <p:nvPr>
            <p:ph type="pic" sz="quarter" idx="11"/>
          </p:nvPr>
        </p:nvSpPr>
        <p:spPr>
          <a:xfrm>
            <a:off x="0" y="0"/>
            <a:ext cx="12192000" cy="6858000"/>
          </a:xfrm>
          <a:solidFill>
            <a:srgbClr val="939598"/>
          </a:solidFill>
        </p:spPr>
        <p:txBody>
          <a:bodyPr/>
          <a:lstStyle>
            <a:lvl1pPr>
              <a:defRPr>
                <a:latin typeface="MMC Trial1 Medium" panose="00000600000000000000" pitchFamily="2" charset="0"/>
              </a:defRPr>
            </a:lvl1pPr>
          </a:lstStyle>
          <a:p>
            <a:endParaRPr lang="en-CA" dirty="0"/>
          </a:p>
        </p:txBody>
      </p:sp>
      <p:sp>
        <p:nvSpPr>
          <p:cNvPr id="6" name="Text Placeholder 10">
            <a:extLst>
              <a:ext uri="{FF2B5EF4-FFF2-40B4-BE49-F238E27FC236}">
                <a16:creationId xmlns:a16="http://schemas.microsoft.com/office/drawing/2014/main" id="{D404519B-ABDF-4B26-9715-0A7D9AF43B6C}"/>
              </a:ext>
            </a:extLst>
          </p:cNvPr>
          <p:cNvSpPr>
            <a:spLocks noGrp="1"/>
          </p:cNvSpPr>
          <p:nvPr>
            <p:ph type="body" sz="quarter" idx="23"/>
          </p:nvPr>
        </p:nvSpPr>
        <p:spPr>
          <a:xfrm>
            <a:off x="1224455" y="1399821"/>
            <a:ext cx="4505783" cy="1817669"/>
          </a:xfrm>
        </p:spPr>
        <p:txBody>
          <a:bodyPr>
            <a:noAutofit/>
          </a:bodyPr>
          <a:lstStyle>
            <a:lvl1pPr marL="0" indent="0" algn="l">
              <a:buNone/>
              <a:defRPr sz="4800" b="1">
                <a:solidFill>
                  <a:schemeClr val="bg1"/>
                </a:solidFill>
                <a:latin typeface="Gotham" panose="02000303000000000000" pitchFamily="50"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
        <p:nvSpPr>
          <p:cNvPr id="5" name="Content Placeholder 4">
            <a:extLst>
              <a:ext uri="{FF2B5EF4-FFF2-40B4-BE49-F238E27FC236}">
                <a16:creationId xmlns:a16="http://schemas.microsoft.com/office/drawing/2014/main" id="{CC5AA72A-7127-4A61-8205-6C716CFEEFC3}"/>
              </a:ext>
            </a:extLst>
          </p:cNvPr>
          <p:cNvSpPr>
            <a:spLocks noGrp="1"/>
          </p:cNvSpPr>
          <p:nvPr>
            <p:ph sz="quarter" idx="24"/>
          </p:nvPr>
        </p:nvSpPr>
        <p:spPr>
          <a:xfrm>
            <a:off x="1223963" y="3543300"/>
            <a:ext cx="4506912" cy="1416050"/>
          </a:xfrm>
        </p:spPr>
        <p:txBody>
          <a:bodyPr>
            <a:no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82270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4A9EC35-0844-4B06-B3D6-240BE2E1AB63}"/>
              </a:ext>
            </a:extLst>
          </p:cNvPr>
          <p:cNvSpPr/>
          <p:nvPr userDrawn="1"/>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FA616087-EFD1-4ADE-99B5-DBEAD418F7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4888" y="4950069"/>
            <a:ext cx="3902911" cy="1443153"/>
          </a:xfrm>
          <a:prstGeom prst="rect">
            <a:avLst/>
          </a:prstGeom>
        </p:spPr>
      </p:pic>
      <p:sp>
        <p:nvSpPr>
          <p:cNvPr id="7" name="Title 1">
            <a:extLst>
              <a:ext uri="{FF2B5EF4-FFF2-40B4-BE49-F238E27FC236}">
                <a16:creationId xmlns:a16="http://schemas.microsoft.com/office/drawing/2014/main" id="{35F6783E-B7FF-4D3A-8871-2B992E70E33E}"/>
              </a:ext>
            </a:extLst>
          </p:cNvPr>
          <p:cNvSpPr>
            <a:spLocks noGrp="1"/>
          </p:cNvSpPr>
          <p:nvPr>
            <p:ph type="title"/>
          </p:nvPr>
        </p:nvSpPr>
        <p:spPr>
          <a:xfrm>
            <a:off x="384200" y="1512858"/>
            <a:ext cx="11423599" cy="828921"/>
          </a:xfrm>
        </p:spPr>
        <p:txBody>
          <a:bodyPr lIns="0">
            <a:normAutofit/>
          </a:bodyPr>
          <a:lstStyle>
            <a:lvl1pPr algn="l">
              <a:defRPr sz="4000" b="1">
                <a:solidFill>
                  <a:schemeClr val="bg1"/>
                </a:solidFill>
                <a:latin typeface="MMC Trial1 Medium" panose="00000600000000000000" pitchFamily="2" charset="0"/>
              </a:defRPr>
            </a:lvl1pPr>
          </a:lstStyle>
          <a:p>
            <a:r>
              <a:rPr lang="en-US" dirty="0"/>
              <a:t>Click to edit Master title style</a:t>
            </a:r>
          </a:p>
        </p:txBody>
      </p:sp>
    </p:spTree>
    <p:extLst>
      <p:ext uri="{BB962C8B-B14F-4D97-AF65-F5344CB8AC3E}">
        <p14:creationId xmlns:p14="http://schemas.microsoft.com/office/powerpoint/2010/main" val="1190089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F82B184-037A-468B-B4DD-37F987255578}"/>
              </a:ext>
            </a:extLst>
          </p:cNvPr>
          <p:cNvSpPr/>
          <p:nvPr userDrawn="1"/>
        </p:nvSpPr>
        <p:spPr>
          <a:xfrm>
            <a:off x="0" y="0"/>
            <a:ext cx="12192000" cy="6858000"/>
          </a:xfrm>
          <a:prstGeom prst="rect">
            <a:avLst/>
          </a:prstGeom>
          <a:solidFill>
            <a:srgbClr val="9395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a:spLocks noGrp="1"/>
          </p:cNvSpPr>
          <p:nvPr>
            <p:ph type="title"/>
          </p:nvPr>
        </p:nvSpPr>
        <p:spPr>
          <a:xfrm>
            <a:off x="384200" y="1512858"/>
            <a:ext cx="11423599" cy="828921"/>
          </a:xfrm>
        </p:spPr>
        <p:txBody>
          <a:bodyPr lIns="0">
            <a:normAutofit/>
          </a:bodyPr>
          <a:lstStyle>
            <a:lvl1pPr algn="l">
              <a:defRPr sz="4000" b="1">
                <a:solidFill>
                  <a:schemeClr val="bg1"/>
                </a:solidFill>
                <a:latin typeface="MMC Trial1 Medium" panose="00000600000000000000" pitchFamily="2" charset="0"/>
              </a:defRPr>
            </a:lvl1pPr>
          </a:lstStyle>
          <a:p>
            <a:r>
              <a:rPr lang="en-US" dirty="0"/>
              <a:t>Click to edit Master title style</a:t>
            </a:r>
          </a:p>
        </p:txBody>
      </p:sp>
      <p:pic>
        <p:nvPicPr>
          <p:cNvPr id="12" name="Picture 11">
            <a:extLst>
              <a:ext uri="{FF2B5EF4-FFF2-40B4-BE49-F238E27FC236}">
                <a16:creationId xmlns:a16="http://schemas.microsoft.com/office/drawing/2014/main" id="{C585E037-4B59-49DF-A79D-8CA87A0112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4888" y="4950069"/>
            <a:ext cx="3902911" cy="1443153"/>
          </a:xfrm>
          <a:prstGeom prst="rect">
            <a:avLst/>
          </a:prstGeom>
        </p:spPr>
      </p:pic>
    </p:spTree>
    <p:extLst>
      <p:ext uri="{BB962C8B-B14F-4D97-AF65-F5344CB8AC3E}">
        <p14:creationId xmlns:p14="http://schemas.microsoft.com/office/powerpoint/2010/main" val="3509240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F82B184-037A-468B-B4DD-37F987255578}"/>
              </a:ext>
            </a:extLst>
          </p:cNvPr>
          <p:cNvSpPr/>
          <p:nvPr userDrawn="1"/>
        </p:nvSpPr>
        <p:spPr>
          <a:xfrm>
            <a:off x="0" y="0"/>
            <a:ext cx="12192000" cy="6858000"/>
          </a:xfrm>
          <a:prstGeom prst="rect">
            <a:avLst/>
          </a:prstGeom>
          <a:solidFill>
            <a:srgbClr val="ED1C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a:spLocks noGrp="1"/>
          </p:cNvSpPr>
          <p:nvPr>
            <p:ph type="title"/>
          </p:nvPr>
        </p:nvSpPr>
        <p:spPr>
          <a:xfrm>
            <a:off x="384200" y="1512858"/>
            <a:ext cx="11423599" cy="828921"/>
          </a:xfrm>
        </p:spPr>
        <p:txBody>
          <a:bodyPr lIns="0">
            <a:normAutofit/>
          </a:bodyPr>
          <a:lstStyle>
            <a:lvl1pPr algn="l">
              <a:defRPr sz="4000" b="1">
                <a:solidFill>
                  <a:schemeClr val="bg1"/>
                </a:solidFill>
                <a:latin typeface="MMC Trial1 Medium" panose="00000600000000000000" pitchFamily="2" charset="0"/>
              </a:defRPr>
            </a:lvl1pPr>
          </a:lstStyle>
          <a:p>
            <a:r>
              <a:rPr lang="en-US" dirty="0"/>
              <a:t>Click to edit Master title style</a:t>
            </a:r>
          </a:p>
        </p:txBody>
      </p:sp>
      <p:pic>
        <p:nvPicPr>
          <p:cNvPr id="12" name="Picture 11">
            <a:extLst>
              <a:ext uri="{FF2B5EF4-FFF2-40B4-BE49-F238E27FC236}">
                <a16:creationId xmlns:a16="http://schemas.microsoft.com/office/drawing/2014/main" id="{C585E037-4B59-49DF-A79D-8CA87A0112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4888" y="4950069"/>
            <a:ext cx="3902911" cy="1443153"/>
          </a:xfrm>
          <a:prstGeom prst="rect">
            <a:avLst/>
          </a:prstGeom>
        </p:spPr>
      </p:pic>
    </p:spTree>
    <p:extLst>
      <p:ext uri="{BB962C8B-B14F-4D97-AF65-F5344CB8AC3E}">
        <p14:creationId xmlns:p14="http://schemas.microsoft.com/office/powerpoint/2010/main" val="1070413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8537609" y="1597026"/>
            <a:ext cx="3089242" cy="1401696"/>
          </a:xfrm>
        </p:spPr>
        <p:txBody>
          <a:bodyPr>
            <a:normAutofit/>
          </a:bodyPr>
          <a:lstStyle>
            <a:lvl1pPr>
              <a:defRPr sz="1800">
                <a:latin typeface="MMC Trial1" panose="00000500000000000000" pitchFamily="2" charset="0"/>
              </a:defRPr>
            </a:lvl1pPr>
          </a:lstStyle>
          <a:p>
            <a:r>
              <a:rPr lang="en-US" dirty="0"/>
              <a:t>Click icon to add picture</a:t>
            </a:r>
          </a:p>
        </p:txBody>
      </p:sp>
      <p:sp>
        <p:nvSpPr>
          <p:cNvPr id="17" name="Picture Placeholder 2"/>
          <p:cNvSpPr>
            <a:spLocks noGrp="1"/>
          </p:cNvSpPr>
          <p:nvPr>
            <p:ph type="pic" sz="quarter" idx="17"/>
          </p:nvPr>
        </p:nvSpPr>
        <p:spPr>
          <a:xfrm>
            <a:off x="8537609" y="3152992"/>
            <a:ext cx="3089242" cy="1401696"/>
          </a:xfrm>
        </p:spPr>
        <p:txBody>
          <a:bodyPr>
            <a:normAutofit/>
          </a:bodyPr>
          <a:lstStyle>
            <a:lvl1pPr>
              <a:defRPr sz="1800">
                <a:latin typeface="MMC Trial1" panose="00000500000000000000" pitchFamily="2" charset="0"/>
              </a:defRPr>
            </a:lvl1pPr>
          </a:lstStyle>
          <a:p>
            <a:r>
              <a:rPr lang="en-US"/>
              <a:t>Click icon to add picture</a:t>
            </a:r>
            <a:endParaRPr lang="en-US" dirty="0"/>
          </a:p>
        </p:txBody>
      </p:sp>
      <p:sp>
        <p:nvSpPr>
          <p:cNvPr id="19" name="Picture Placeholder 2"/>
          <p:cNvSpPr>
            <a:spLocks noGrp="1"/>
          </p:cNvSpPr>
          <p:nvPr>
            <p:ph type="pic" sz="quarter" idx="19"/>
          </p:nvPr>
        </p:nvSpPr>
        <p:spPr>
          <a:xfrm>
            <a:off x="8537609" y="4705779"/>
            <a:ext cx="3089242" cy="1401696"/>
          </a:xfrm>
        </p:spPr>
        <p:txBody>
          <a:bodyPr>
            <a:normAutofit/>
          </a:bodyPr>
          <a:lstStyle>
            <a:lvl1pPr>
              <a:defRPr sz="1800">
                <a:latin typeface="MMC Trial1" panose="00000500000000000000" pitchFamily="2" charset="0"/>
              </a:defRPr>
            </a:lvl1pPr>
          </a:lstStyle>
          <a:p>
            <a:r>
              <a:rPr lang="en-US"/>
              <a:t>Click icon to add picture</a:t>
            </a:r>
            <a:endParaRPr lang="en-US" dirty="0"/>
          </a:p>
        </p:txBody>
      </p:sp>
      <p:sp>
        <p:nvSpPr>
          <p:cNvPr id="4" name="Rectangle 3"/>
          <p:cNvSpPr/>
          <p:nvPr/>
        </p:nvSpPr>
        <p:spPr>
          <a:xfrm>
            <a:off x="457200" y="1597026"/>
            <a:ext cx="158817" cy="14016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MC Trial1" panose="00000500000000000000" pitchFamily="2" charset="0"/>
            </a:endParaRPr>
          </a:p>
        </p:txBody>
      </p:sp>
      <p:sp>
        <p:nvSpPr>
          <p:cNvPr id="20" name="Rectangle 19"/>
          <p:cNvSpPr/>
          <p:nvPr/>
        </p:nvSpPr>
        <p:spPr>
          <a:xfrm>
            <a:off x="457200" y="3152992"/>
            <a:ext cx="158817" cy="1401696"/>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MC Trial1" panose="00000500000000000000" pitchFamily="2" charset="0"/>
            </a:endParaRPr>
          </a:p>
        </p:txBody>
      </p:sp>
      <p:sp>
        <p:nvSpPr>
          <p:cNvPr id="21" name="Rectangle 20"/>
          <p:cNvSpPr/>
          <p:nvPr/>
        </p:nvSpPr>
        <p:spPr>
          <a:xfrm>
            <a:off x="457199" y="4705779"/>
            <a:ext cx="158817" cy="1401696"/>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MC Trial1" panose="00000500000000000000" pitchFamily="2" charset="0"/>
            </a:endParaRPr>
          </a:p>
        </p:txBody>
      </p:sp>
      <p:sp>
        <p:nvSpPr>
          <p:cNvPr id="15" name="Content Placeholder 3"/>
          <p:cNvSpPr>
            <a:spLocks noGrp="1"/>
          </p:cNvSpPr>
          <p:nvPr>
            <p:ph sz="half" idx="2"/>
          </p:nvPr>
        </p:nvSpPr>
        <p:spPr>
          <a:xfrm>
            <a:off x="683393" y="1600205"/>
            <a:ext cx="7700210" cy="1398518"/>
          </a:xfrm>
        </p:spPr>
        <p:txBody>
          <a:bodyPr vert="horz" lIns="91440" tIns="45720" rIns="91440" bIns="45720" rtlCol="0">
            <a:noAutofit/>
          </a:bodyPr>
          <a:lstStyle>
            <a:lvl1pPr>
              <a:lnSpc>
                <a:spcPct val="130000"/>
              </a:lnSpc>
              <a:defRPr lang="en-CA" sz="2000" smtClean="0">
                <a:solidFill>
                  <a:schemeClr val="tx1"/>
                </a:solidFill>
                <a:latin typeface="MMC Trial1" panose="000005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3"/>
          <p:cNvSpPr>
            <a:spLocks noGrp="1"/>
          </p:cNvSpPr>
          <p:nvPr>
            <p:ph sz="half" idx="20"/>
          </p:nvPr>
        </p:nvSpPr>
        <p:spPr>
          <a:xfrm>
            <a:off x="683393" y="3152993"/>
            <a:ext cx="7700210" cy="1401696"/>
          </a:xfrm>
        </p:spPr>
        <p:txBody>
          <a:bodyPr vert="horz" lIns="91440" tIns="45720" rIns="91440" bIns="45720" rtlCol="0">
            <a:noAutofit/>
          </a:bodyPr>
          <a:lstStyle>
            <a:lvl1pPr>
              <a:lnSpc>
                <a:spcPct val="130000"/>
              </a:lnSpc>
              <a:defRPr lang="en-CA" sz="2000" smtClean="0">
                <a:solidFill>
                  <a:srgbClr val="ED1C24"/>
                </a:solidFill>
                <a:latin typeface="MMC Trial1" panose="000005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3"/>
          <p:cNvSpPr>
            <a:spLocks noGrp="1"/>
          </p:cNvSpPr>
          <p:nvPr>
            <p:ph sz="half" idx="21"/>
          </p:nvPr>
        </p:nvSpPr>
        <p:spPr>
          <a:xfrm>
            <a:off x="683393" y="4734452"/>
            <a:ext cx="7700210" cy="1373024"/>
          </a:xfrm>
        </p:spPr>
        <p:txBody>
          <a:bodyPr vert="horz" lIns="91440" tIns="45720" rIns="91440" bIns="45720" rtlCol="0">
            <a:noAutofit/>
          </a:bodyPr>
          <a:lstStyle>
            <a:lvl1pPr>
              <a:lnSpc>
                <a:spcPct val="130000"/>
              </a:lnSpc>
              <a:defRPr lang="en-CA" sz="2000" smtClean="0">
                <a:solidFill>
                  <a:srgbClr val="939598"/>
                </a:solidFill>
                <a:latin typeface="MMC Trial1" panose="000005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D91008C7-6CC9-452C-BF2C-D62E32BE5280}"/>
              </a:ext>
            </a:extLst>
          </p:cNvPr>
          <p:cNvSpPr>
            <a:spLocks noGrp="1"/>
          </p:cNvSpPr>
          <p:nvPr>
            <p:ph type="title"/>
          </p:nvPr>
        </p:nvSpPr>
        <p:spPr>
          <a:xfrm>
            <a:off x="457200" y="130734"/>
            <a:ext cx="11350600" cy="1229855"/>
          </a:xfrm>
        </p:spPr>
        <p:txBody>
          <a:bodyPr>
            <a:noAutofit/>
          </a:bodyPr>
          <a:lstStyle>
            <a:lvl1pPr algn="l">
              <a:defRPr sz="4000" b="0" i="0" baseline="0">
                <a:solidFill>
                  <a:srgbClr val="FF0000"/>
                </a:solidFill>
                <a:latin typeface="MMC Trial1 Medium" panose="00000600000000000000" pitchFamily="2" charset="0"/>
                <a:cs typeface="MMC Trial1 Medium" panose="00000600000000000000" pitchFamily="2" charset="0"/>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7090939F-4865-4925-B73A-7F3ACDEFB490}"/>
              </a:ext>
            </a:extLst>
          </p:cNvPr>
          <p:cNvSpPr>
            <a:spLocks noGrp="1"/>
          </p:cNvSpPr>
          <p:nvPr>
            <p:ph type="sldNum" sz="quarter" idx="4"/>
          </p:nvPr>
        </p:nvSpPr>
        <p:spPr>
          <a:xfrm>
            <a:off x="653561" y="6201623"/>
            <a:ext cx="419101" cy="365125"/>
          </a:xfrm>
          <a:prstGeom prst="rect">
            <a:avLst/>
          </a:prstGeom>
        </p:spPr>
        <p:txBody>
          <a:bodyPr vert="horz" lIns="91440" tIns="45720" rIns="91440" bIns="45720" rtlCol="0" anchor="ctr"/>
          <a:lstStyle>
            <a:lvl1pPr algn="ctr">
              <a:defRPr sz="1200">
                <a:solidFill>
                  <a:srgbClr val="939598"/>
                </a:solidFill>
                <a:latin typeface="MMC Trial1" panose="00000500000000000000" pitchFamily="2" charset="0"/>
              </a:defRPr>
            </a:lvl1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38184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7_Custom Layout">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130734"/>
            <a:ext cx="11350600" cy="1229855"/>
          </a:xfrm>
        </p:spPr>
        <p:txBody>
          <a:bodyPr>
            <a:noAutofit/>
          </a:bodyPr>
          <a:lstStyle>
            <a:lvl1pPr algn="l">
              <a:defRPr sz="4000" b="0" i="0" baseline="0">
                <a:solidFill>
                  <a:srgbClr val="ED1C24"/>
                </a:solidFill>
                <a:latin typeface="MMC Trial1 Medium" panose="00000600000000000000" pitchFamily="2" charset="0"/>
                <a:cs typeface="MMC Trial1 Medium" panose="00000600000000000000" pitchFamily="2" charset="0"/>
              </a:defRPr>
            </a:lvl1pPr>
          </a:lstStyle>
          <a:p>
            <a:r>
              <a:rPr lang="en-US" dirty="0"/>
              <a:t>Click to edit Master title style</a:t>
            </a:r>
          </a:p>
        </p:txBody>
      </p:sp>
      <p:sp>
        <p:nvSpPr>
          <p:cNvPr id="10" name="Slide Number Placeholder 5"/>
          <p:cNvSpPr>
            <a:spLocks noGrp="1"/>
          </p:cNvSpPr>
          <p:nvPr>
            <p:ph type="sldNum" sz="quarter" idx="12"/>
          </p:nvPr>
        </p:nvSpPr>
        <p:spPr>
          <a:xfrm>
            <a:off x="198517" y="6354499"/>
            <a:ext cx="517366" cy="365125"/>
          </a:xfrm>
        </p:spPr>
        <p:txBody>
          <a:bodyPr/>
          <a:lstStyle>
            <a:lvl1pPr algn="ctr">
              <a:defRPr/>
            </a:lvl1pPr>
          </a:lstStyle>
          <a:p>
            <a:fld id="{1C49CA3A-B88B-401F-80E2-B8138F3EC355}" type="slidenum">
              <a:rPr lang="en-US" smtClean="0"/>
              <a:pPr/>
              <a:t>‹#›</a:t>
            </a:fld>
            <a:endParaRPr lang="en-US" dirty="0"/>
          </a:p>
        </p:txBody>
      </p:sp>
      <p:sp>
        <p:nvSpPr>
          <p:cNvPr id="12" name="Content Placeholder 3"/>
          <p:cNvSpPr>
            <a:spLocks noGrp="1"/>
          </p:cNvSpPr>
          <p:nvPr>
            <p:ph sz="half" idx="2"/>
          </p:nvPr>
        </p:nvSpPr>
        <p:spPr>
          <a:xfrm>
            <a:off x="457200" y="1600204"/>
            <a:ext cx="11350600" cy="4247097"/>
          </a:xfrm>
        </p:spPr>
        <p:txBody>
          <a:bodyPr vert="horz" lIns="91440" tIns="45720" rIns="91440" bIns="45720" rtlCol="0">
            <a:noAutofit/>
          </a:bodyPr>
          <a:lstStyle>
            <a:lvl1pPr>
              <a:lnSpc>
                <a:spcPct val="130000"/>
              </a:lnSpc>
              <a:defRPr lang="en-CA" sz="2000" smtClean="0">
                <a:solidFill>
                  <a:schemeClr val="tx1"/>
                </a:solidFill>
                <a:latin typeface="MMC Trial1" panose="00000500000000000000" pitchFamily="2" charset="0"/>
              </a:defRPr>
            </a:lvl1pPr>
            <a:lvl2pPr marL="403225" indent="-173038">
              <a:lnSpc>
                <a:spcPct val="130000"/>
              </a:lnSpc>
              <a:defRPr lang="en-CA" sz="1600" smtClean="0">
                <a:solidFill>
                  <a:schemeClr val="tx1"/>
                </a:solidFill>
                <a:latin typeface="MMC Trial1" panose="00000500000000000000" pitchFamily="2" charset="0"/>
              </a:defRPr>
            </a:lvl2pPr>
            <a:lvl3pPr marL="625475" indent="-222250">
              <a:lnSpc>
                <a:spcPct val="130000"/>
              </a:lnSpc>
              <a:defRPr lang="en-CA" sz="1200" baseline="0" smtClean="0">
                <a:solidFill>
                  <a:schemeClr val="tx1"/>
                </a:solidFill>
                <a:latin typeface="MMC Trial1" panose="00000500000000000000" pitchFamily="2" charset="0"/>
              </a:defRPr>
            </a:lvl3pPr>
            <a:lvl4pPr marL="798513" indent="-173038">
              <a:lnSpc>
                <a:spcPct val="130000"/>
              </a:lnSpc>
              <a:defRPr lang="en-CA" sz="1200" baseline="0" smtClean="0">
                <a:solidFill>
                  <a:schemeClr val="tx1"/>
                </a:solidFill>
                <a:latin typeface="MMC Trial1" panose="00000500000000000000" pitchFamily="2" charset="0"/>
              </a:defRPr>
            </a:lvl4pPr>
            <a:lvl5pPr marL="971550" indent="-173038">
              <a:lnSpc>
                <a:spcPct val="130000"/>
              </a:lnSpc>
              <a:defRPr lang="en-US" sz="1200" baseline="0">
                <a:solidFill>
                  <a:schemeClr val="tx1"/>
                </a:solidFill>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1763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solidFill>
        <a:effectLst/>
      </p:bgPr>
    </p:bg>
    <p:spTree>
      <p:nvGrpSpPr>
        <p:cNvPr id="1" name=""/>
        <p:cNvGrpSpPr/>
        <p:nvPr/>
      </p:nvGrpSpPr>
      <p:grpSpPr>
        <a:xfrm>
          <a:off x="0" y="0"/>
          <a:ext cx="0" cy="0"/>
          <a:chOff x="0" y="0"/>
          <a:chExt cx="0" cy="0"/>
        </a:xfrm>
      </p:grpSpPr>
      <p:sp>
        <p:nvSpPr>
          <p:cNvPr id="10" name="Content Placeholder 3"/>
          <p:cNvSpPr>
            <a:spLocks noGrp="1"/>
          </p:cNvSpPr>
          <p:nvPr>
            <p:ph sz="half" idx="2"/>
          </p:nvPr>
        </p:nvSpPr>
        <p:spPr>
          <a:xfrm>
            <a:off x="457201" y="2329314"/>
            <a:ext cx="5539338" cy="3517987"/>
          </a:xfrm>
        </p:spPr>
        <p:txBody>
          <a:bodyPr vert="horz" lIns="91440" tIns="45720" rIns="91440" bIns="45720" rtlCol="0">
            <a:noAutofit/>
          </a:bodyPr>
          <a:lstStyle>
            <a:lvl1pPr>
              <a:lnSpc>
                <a:spcPct val="130000"/>
              </a:lnSpc>
              <a:defRPr lang="en-CA" sz="1800" smtClean="0">
                <a:solidFill>
                  <a:schemeClr val="tx1"/>
                </a:solidFill>
                <a:latin typeface="MMC Trial1" panose="00000500000000000000" pitchFamily="2" charset="0"/>
              </a:defRPr>
            </a:lvl1pPr>
            <a:lvl2pPr>
              <a:lnSpc>
                <a:spcPct val="130000"/>
              </a:lnSpc>
              <a:defRPr lang="en-CA" sz="1600" smtClean="0">
                <a:solidFill>
                  <a:schemeClr val="bg2">
                    <a:lumMod val="10000"/>
                  </a:schemeClr>
                </a:solidFill>
                <a:latin typeface="MMC Trial1" panose="00000500000000000000" pitchFamily="2" charset="0"/>
              </a:defRPr>
            </a:lvl2pPr>
            <a:lvl3pPr>
              <a:lnSpc>
                <a:spcPct val="130000"/>
              </a:lnSpc>
              <a:defRPr lang="en-CA" sz="1200" baseline="0" smtClean="0">
                <a:latin typeface="MMC Trial1" panose="00000500000000000000" pitchFamily="2" charset="0"/>
              </a:defRPr>
            </a:lvl3pPr>
            <a:lvl4pPr>
              <a:lnSpc>
                <a:spcPct val="130000"/>
              </a:lnSpc>
              <a:defRPr lang="en-CA" sz="1200" baseline="0" smtClean="0">
                <a:latin typeface="MMC Trial1" panose="00000500000000000000" pitchFamily="2" charset="0"/>
              </a:defRPr>
            </a:lvl4pPr>
            <a:lvl5pPr>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457199" y="1597795"/>
            <a:ext cx="5539339" cy="654518"/>
          </a:xfrm>
        </p:spPr>
        <p:txBody>
          <a:bodyPr vert="horz" lIns="91440" tIns="45720" rIns="91440" bIns="45720" rtlCol="0">
            <a:noAutofit/>
          </a:bodyPr>
          <a:lstStyle>
            <a:lvl1pPr marL="0" indent="0">
              <a:lnSpc>
                <a:spcPct val="130000"/>
              </a:lnSpc>
              <a:buNone/>
              <a:defRPr lang="en-CA" sz="2000" b="0" smtClean="0">
                <a:solidFill>
                  <a:srgbClr val="939598"/>
                </a:solidFill>
                <a:latin typeface="MMC Trial1 Medium" panose="00000600000000000000" pitchFamily="2" charset="0"/>
              </a:defRPr>
            </a:lvl1pPr>
            <a:lvl2pPr>
              <a:lnSpc>
                <a:spcPct val="130000"/>
              </a:lnSpc>
              <a:defRPr lang="en-CA" sz="1600" smtClean="0">
                <a:solidFill>
                  <a:schemeClr val="bg2">
                    <a:lumMod val="10000"/>
                  </a:schemeClr>
                </a:solidFill>
                <a:latin typeface="Adelle Basic Lt" panose="02000503000000020004" pitchFamily="50" charset="0"/>
              </a:defRPr>
            </a:lvl2pPr>
            <a:lvl3pPr>
              <a:lnSpc>
                <a:spcPct val="130000"/>
              </a:lnSpc>
              <a:defRPr lang="en-CA" sz="1200" baseline="0" smtClean="0">
                <a:latin typeface="Adelle Basic Lt" panose="02000503000000020004" pitchFamily="50" charset="0"/>
              </a:defRPr>
            </a:lvl3pPr>
            <a:lvl4pPr>
              <a:lnSpc>
                <a:spcPct val="130000"/>
              </a:lnSpc>
              <a:defRPr lang="en-CA" sz="1200" baseline="0" smtClean="0">
                <a:latin typeface="Adelle Basic Lt" panose="02000503000000020004" pitchFamily="50" charset="0"/>
              </a:defRPr>
            </a:lvl4pPr>
            <a:lvl5pPr>
              <a:lnSpc>
                <a:spcPct val="130000"/>
              </a:lnSpc>
              <a:defRPr lang="en-US" sz="1200" baseline="0">
                <a:latin typeface="Adelle Basic Lt" panose="02000503000000020004" pitchFamily="50" charset="0"/>
              </a:defRPr>
            </a:lvl5pPr>
          </a:lstStyle>
          <a:p>
            <a:pPr lvl="0"/>
            <a:r>
              <a:rPr lang="en-US" dirty="0"/>
              <a:t>Click to edit Master text styles</a:t>
            </a:r>
          </a:p>
        </p:txBody>
      </p:sp>
      <p:sp>
        <p:nvSpPr>
          <p:cNvPr id="12" name="Content Placeholder 3"/>
          <p:cNvSpPr>
            <a:spLocks noGrp="1"/>
          </p:cNvSpPr>
          <p:nvPr>
            <p:ph sz="half" idx="15"/>
          </p:nvPr>
        </p:nvSpPr>
        <p:spPr>
          <a:xfrm>
            <a:off x="6179419" y="2329314"/>
            <a:ext cx="5628381" cy="3517987"/>
          </a:xfrm>
        </p:spPr>
        <p:txBody>
          <a:bodyPr vert="horz" lIns="91440" tIns="45720" rIns="91440" bIns="45720" rtlCol="0">
            <a:noAutofit/>
          </a:bodyPr>
          <a:lstStyle>
            <a:lvl1pPr>
              <a:lnSpc>
                <a:spcPct val="130000"/>
              </a:lnSpc>
              <a:defRPr lang="en-CA" sz="1800" smtClean="0">
                <a:solidFill>
                  <a:schemeClr val="tx1"/>
                </a:solidFill>
                <a:latin typeface="MMC Trial1" panose="00000500000000000000" pitchFamily="2" charset="0"/>
              </a:defRPr>
            </a:lvl1pPr>
            <a:lvl2pPr>
              <a:lnSpc>
                <a:spcPct val="130000"/>
              </a:lnSpc>
              <a:defRPr lang="en-CA" sz="1600" smtClean="0">
                <a:solidFill>
                  <a:schemeClr val="bg2">
                    <a:lumMod val="10000"/>
                  </a:schemeClr>
                </a:solidFill>
                <a:latin typeface="MMC Trial1" panose="00000500000000000000" pitchFamily="2" charset="0"/>
              </a:defRPr>
            </a:lvl2pPr>
            <a:lvl3pPr>
              <a:lnSpc>
                <a:spcPct val="130000"/>
              </a:lnSpc>
              <a:defRPr lang="en-CA" sz="1200" baseline="0" smtClean="0">
                <a:latin typeface="MMC Trial1" panose="00000500000000000000" pitchFamily="2" charset="0"/>
              </a:defRPr>
            </a:lvl3pPr>
            <a:lvl4pPr>
              <a:lnSpc>
                <a:spcPct val="130000"/>
              </a:lnSpc>
              <a:defRPr lang="en-CA" sz="1200" baseline="0" smtClean="0">
                <a:latin typeface="MMC Trial1" panose="00000500000000000000" pitchFamily="2" charset="0"/>
              </a:defRPr>
            </a:lvl4pPr>
            <a:lvl5pPr>
              <a:lnSpc>
                <a:spcPct val="130000"/>
              </a:lnSpc>
              <a:defRPr lang="en-US" sz="1200" baseline="0">
                <a:latin typeface="MMC Trial1"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16"/>
          </p:nvPr>
        </p:nvSpPr>
        <p:spPr>
          <a:xfrm>
            <a:off x="6179419" y="1597795"/>
            <a:ext cx="5628380" cy="654517"/>
          </a:xfrm>
        </p:spPr>
        <p:txBody>
          <a:bodyPr vert="horz" lIns="91440" tIns="45720" rIns="91440" bIns="45720" rtlCol="0">
            <a:noAutofit/>
          </a:bodyPr>
          <a:lstStyle>
            <a:lvl1pPr marL="0" indent="0">
              <a:lnSpc>
                <a:spcPct val="130000"/>
              </a:lnSpc>
              <a:buNone/>
              <a:defRPr lang="en-CA" sz="2000" b="0" smtClean="0">
                <a:solidFill>
                  <a:srgbClr val="939598"/>
                </a:solidFill>
                <a:latin typeface="MMC Trial1 Medium" panose="00000600000000000000" pitchFamily="2" charset="0"/>
              </a:defRPr>
            </a:lvl1pPr>
            <a:lvl2pPr>
              <a:lnSpc>
                <a:spcPct val="130000"/>
              </a:lnSpc>
              <a:defRPr lang="en-CA" sz="1600" smtClean="0">
                <a:solidFill>
                  <a:schemeClr val="bg2">
                    <a:lumMod val="10000"/>
                  </a:schemeClr>
                </a:solidFill>
                <a:latin typeface="Adelle Basic Lt" panose="02000503000000020004" pitchFamily="50" charset="0"/>
              </a:defRPr>
            </a:lvl2pPr>
            <a:lvl3pPr>
              <a:lnSpc>
                <a:spcPct val="130000"/>
              </a:lnSpc>
              <a:defRPr lang="en-CA" sz="1200" baseline="0" smtClean="0">
                <a:latin typeface="Adelle Basic Lt" panose="02000503000000020004" pitchFamily="50" charset="0"/>
              </a:defRPr>
            </a:lvl3pPr>
            <a:lvl4pPr>
              <a:lnSpc>
                <a:spcPct val="130000"/>
              </a:lnSpc>
              <a:defRPr lang="en-CA" sz="1200" baseline="0" smtClean="0">
                <a:latin typeface="Adelle Basic Lt" panose="02000503000000020004" pitchFamily="50" charset="0"/>
              </a:defRPr>
            </a:lvl4pPr>
            <a:lvl5pPr>
              <a:lnSpc>
                <a:spcPct val="130000"/>
              </a:lnSpc>
              <a:defRPr lang="en-US" sz="1200" baseline="0">
                <a:latin typeface="Adelle Basic Lt" panose="02000503000000020004" pitchFamily="50" charset="0"/>
              </a:defRPr>
            </a:lvl5pPr>
          </a:lstStyle>
          <a:p>
            <a:pPr lvl="0"/>
            <a:r>
              <a:rPr lang="en-US"/>
              <a:t>Click to edit Master text styles</a:t>
            </a:r>
          </a:p>
        </p:txBody>
      </p:sp>
      <p:sp>
        <p:nvSpPr>
          <p:cNvPr id="8" name="Title 1">
            <a:extLst>
              <a:ext uri="{FF2B5EF4-FFF2-40B4-BE49-F238E27FC236}">
                <a16:creationId xmlns:a16="http://schemas.microsoft.com/office/drawing/2014/main" id="{FC758A6D-9AEF-47E8-A177-E302A62AA4AF}"/>
              </a:ext>
            </a:extLst>
          </p:cNvPr>
          <p:cNvSpPr>
            <a:spLocks noGrp="1"/>
          </p:cNvSpPr>
          <p:nvPr>
            <p:ph type="title"/>
          </p:nvPr>
        </p:nvSpPr>
        <p:spPr>
          <a:xfrm>
            <a:off x="457200" y="130734"/>
            <a:ext cx="11350600" cy="1229855"/>
          </a:xfrm>
        </p:spPr>
        <p:txBody>
          <a:bodyPr>
            <a:noAutofit/>
          </a:bodyPr>
          <a:lstStyle>
            <a:lvl1pPr algn="l">
              <a:defRPr sz="4000" b="0" i="0" baseline="0">
                <a:solidFill>
                  <a:srgbClr val="ED1C24"/>
                </a:solidFill>
                <a:latin typeface="MMC Trial1 Medium" panose="00000600000000000000" pitchFamily="2" charset="0"/>
                <a:cs typeface="MMC Trial1 Medium" panose="00000600000000000000" pitchFamily="2" charset="0"/>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BDBDC70-9034-4EE7-9778-DA8B05B1C94E}"/>
              </a:ext>
            </a:extLst>
          </p:cNvPr>
          <p:cNvSpPr>
            <a:spLocks noGrp="1"/>
          </p:cNvSpPr>
          <p:nvPr>
            <p:ph type="sldNum" sz="quarter" idx="4"/>
          </p:nvPr>
        </p:nvSpPr>
        <p:spPr>
          <a:xfrm>
            <a:off x="653561" y="6201623"/>
            <a:ext cx="419101" cy="365125"/>
          </a:xfrm>
          <a:prstGeom prst="rect">
            <a:avLst/>
          </a:prstGeom>
        </p:spPr>
        <p:txBody>
          <a:bodyPr vert="horz" lIns="91440" tIns="45720" rIns="91440" bIns="45720" rtlCol="0" anchor="ctr"/>
          <a:lstStyle>
            <a:lvl1pPr algn="ctr">
              <a:defRPr sz="1200">
                <a:solidFill>
                  <a:srgbClr val="939598"/>
                </a:solidFill>
                <a:latin typeface="MMC Trial1" panose="00000500000000000000" pitchFamily="2" charset="0"/>
              </a:defRPr>
            </a:lvl1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3865425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11290434" y="6356350"/>
            <a:ext cx="517366" cy="365125"/>
          </a:xfrm>
        </p:spPr>
        <p:txBody>
          <a:bodyPr/>
          <a:lstStyle>
            <a:lvl1pPr>
              <a:defRPr>
                <a:latin typeface="MMC Trial1" panose="00000500000000000000" pitchFamily="2" charset="0"/>
              </a:defRPr>
            </a:lvl1pPr>
          </a:lstStyle>
          <a:p>
            <a:fld id="{1C49CA3A-B88B-401F-80E2-B8138F3EC355}" type="slidenum">
              <a:rPr lang="en-US" smtClean="0"/>
              <a:pPr/>
              <a:t>‹#›</a:t>
            </a:fld>
            <a:endParaRPr lang="en-US"/>
          </a:p>
        </p:txBody>
      </p:sp>
      <p:sp>
        <p:nvSpPr>
          <p:cNvPr id="10" name="Content Placeholder 3"/>
          <p:cNvSpPr>
            <a:spLocks noGrp="1"/>
          </p:cNvSpPr>
          <p:nvPr>
            <p:ph sz="half" idx="2"/>
          </p:nvPr>
        </p:nvSpPr>
        <p:spPr>
          <a:xfrm>
            <a:off x="457200" y="1600204"/>
            <a:ext cx="3710539" cy="4247097"/>
          </a:xfrm>
        </p:spPr>
        <p:txBody>
          <a:bodyPr vert="horz" lIns="91440" tIns="45720" rIns="91440" bIns="45720" rtlCol="0">
            <a:noAutofit/>
          </a:bodyPr>
          <a:lstStyle>
            <a:lvl1pPr>
              <a:lnSpc>
                <a:spcPct val="130000"/>
              </a:lnSpc>
              <a:defRPr lang="en-CA" sz="2000" smtClean="0">
                <a:solidFill>
                  <a:srgbClr val="939598"/>
                </a:solidFill>
                <a:latin typeface="MMC Trial1 Medium" panose="000006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3"/>
          </p:nvPr>
        </p:nvSpPr>
        <p:spPr>
          <a:xfrm>
            <a:off x="4277230" y="1600204"/>
            <a:ext cx="3710539" cy="4247097"/>
          </a:xfrm>
        </p:spPr>
        <p:txBody>
          <a:bodyPr vert="horz" lIns="91440" tIns="45720" rIns="91440" bIns="45720" rtlCol="0">
            <a:noAutofit/>
          </a:bodyPr>
          <a:lstStyle>
            <a:lvl1pPr>
              <a:lnSpc>
                <a:spcPct val="130000"/>
              </a:lnSpc>
              <a:defRPr lang="en-CA" sz="2000" smtClean="0">
                <a:solidFill>
                  <a:srgbClr val="939598"/>
                </a:solidFill>
                <a:latin typeface="MMC Trial1 Medium" panose="000006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14"/>
          </p:nvPr>
        </p:nvSpPr>
        <p:spPr>
          <a:xfrm>
            <a:off x="8097261" y="1600203"/>
            <a:ext cx="3710539" cy="4247097"/>
          </a:xfrm>
        </p:spPr>
        <p:txBody>
          <a:bodyPr vert="horz" lIns="91440" tIns="45720" rIns="91440" bIns="45720" rtlCol="0">
            <a:noAutofit/>
          </a:bodyPr>
          <a:lstStyle>
            <a:lvl1pPr>
              <a:lnSpc>
                <a:spcPct val="130000"/>
              </a:lnSpc>
              <a:defRPr lang="en-CA" sz="2000" smtClean="0">
                <a:solidFill>
                  <a:srgbClr val="939598"/>
                </a:solidFill>
                <a:latin typeface="MMC Trial1 Medium" panose="000006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EFA4FF11-5C75-4395-8A0F-3E5A7B5B2B80}"/>
              </a:ext>
            </a:extLst>
          </p:cNvPr>
          <p:cNvSpPr>
            <a:spLocks noGrp="1"/>
          </p:cNvSpPr>
          <p:nvPr>
            <p:ph type="title"/>
          </p:nvPr>
        </p:nvSpPr>
        <p:spPr>
          <a:xfrm>
            <a:off x="457200" y="130734"/>
            <a:ext cx="11350600" cy="1229855"/>
          </a:xfrm>
        </p:spPr>
        <p:txBody>
          <a:bodyPr>
            <a:noAutofit/>
          </a:bodyPr>
          <a:lstStyle>
            <a:lvl1pPr algn="l">
              <a:defRPr sz="4000" b="0" i="0" baseline="0">
                <a:solidFill>
                  <a:srgbClr val="ED1C24"/>
                </a:solidFill>
                <a:latin typeface="MMC Trial1 Medium" panose="00000600000000000000" pitchFamily="2" charset="0"/>
                <a:cs typeface="MMC Trial1 Medium" panose="00000600000000000000" pitchFamily="2" charset="0"/>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5352B8D3-C84B-4706-BFA5-2F41BE6D4779}"/>
              </a:ext>
            </a:extLst>
          </p:cNvPr>
          <p:cNvSpPr txBox="1">
            <a:spLocks/>
          </p:cNvSpPr>
          <p:nvPr userDrawn="1"/>
        </p:nvSpPr>
        <p:spPr>
          <a:xfrm>
            <a:off x="653561" y="6201623"/>
            <a:ext cx="4191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939598"/>
                </a:solidFill>
                <a:latin typeface="MMC Trial1"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3909702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11290434" y="6356350"/>
            <a:ext cx="517366" cy="365125"/>
          </a:xfrm>
        </p:spPr>
        <p:txBody>
          <a:bodyPr/>
          <a:lstStyle>
            <a:lvl1pPr>
              <a:defRPr>
                <a:latin typeface="MMC Trial1" panose="00000500000000000000" pitchFamily="2" charset="0"/>
              </a:defRPr>
            </a:lvl1pPr>
          </a:lstStyle>
          <a:p>
            <a:fld id="{1C49CA3A-B88B-401F-80E2-B8138F3EC355}" type="slidenum">
              <a:rPr lang="en-US" smtClean="0"/>
              <a:pPr/>
              <a:t>‹#›</a:t>
            </a:fld>
            <a:endParaRPr lang="en-US"/>
          </a:p>
        </p:txBody>
      </p:sp>
      <p:sp>
        <p:nvSpPr>
          <p:cNvPr id="2" name="Rectangle 1"/>
          <p:cNvSpPr/>
          <p:nvPr/>
        </p:nvSpPr>
        <p:spPr>
          <a:xfrm>
            <a:off x="457200" y="1600130"/>
            <a:ext cx="3710539" cy="2695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MC Trial1" panose="00000500000000000000" pitchFamily="2" charset="0"/>
            </a:endParaRPr>
          </a:p>
        </p:txBody>
      </p:sp>
      <p:sp>
        <p:nvSpPr>
          <p:cNvPr id="10" name="Rectangle 9"/>
          <p:cNvSpPr/>
          <p:nvPr/>
        </p:nvSpPr>
        <p:spPr>
          <a:xfrm>
            <a:off x="4359644" y="1600130"/>
            <a:ext cx="3710539" cy="26950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MC Trial1" panose="00000500000000000000" pitchFamily="2" charset="0"/>
            </a:endParaRPr>
          </a:p>
        </p:txBody>
      </p:sp>
      <p:sp>
        <p:nvSpPr>
          <p:cNvPr id="17" name="Content Placeholder 3"/>
          <p:cNvSpPr>
            <a:spLocks noGrp="1"/>
          </p:cNvSpPr>
          <p:nvPr>
            <p:ph sz="half" idx="21"/>
          </p:nvPr>
        </p:nvSpPr>
        <p:spPr>
          <a:xfrm>
            <a:off x="4364157" y="1958452"/>
            <a:ext cx="3710539" cy="4247097"/>
          </a:xfrm>
        </p:spPr>
        <p:txBody>
          <a:bodyPr vert="horz" lIns="91440" tIns="45720" rIns="91440" bIns="45720" rtlCol="0">
            <a:noAutofit/>
          </a:bodyPr>
          <a:lstStyle>
            <a:lvl1pPr marL="0" indent="0">
              <a:lnSpc>
                <a:spcPct val="130000"/>
              </a:lnSpc>
              <a:buNone/>
              <a:defRPr lang="en-CA" sz="2000" smtClean="0">
                <a:solidFill>
                  <a:srgbClr val="ED1C24"/>
                </a:solidFill>
                <a:latin typeface="MMC Trial1" panose="000005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p:nvSpPr>
        <p:spPr>
          <a:xfrm>
            <a:off x="8262088" y="1600130"/>
            <a:ext cx="3710539" cy="269508"/>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MC Trial1" panose="00000500000000000000" pitchFamily="2" charset="0"/>
            </a:endParaRPr>
          </a:p>
        </p:txBody>
      </p:sp>
      <p:sp>
        <p:nvSpPr>
          <p:cNvPr id="16" name="Content Placeholder 3"/>
          <p:cNvSpPr>
            <a:spLocks noGrp="1"/>
          </p:cNvSpPr>
          <p:nvPr>
            <p:ph sz="half" idx="2"/>
          </p:nvPr>
        </p:nvSpPr>
        <p:spPr>
          <a:xfrm>
            <a:off x="456924" y="1958452"/>
            <a:ext cx="3710539" cy="4247097"/>
          </a:xfrm>
        </p:spPr>
        <p:txBody>
          <a:bodyPr vert="horz" lIns="91440" tIns="45720" rIns="91440" bIns="45720" rtlCol="0">
            <a:noAutofit/>
          </a:bodyPr>
          <a:lstStyle>
            <a:lvl1pPr marL="0" indent="0">
              <a:lnSpc>
                <a:spcPct val="130000"/>
              </a:lnSpc>
              <a:buNone/>
              <a:defRPr lang="en-CA" sz="2000" smtClean="0">
                <a:solidFill>
                  <a:schemeClr val="tx1"/>
                </a:solidFill>
                <a:latin typeface="MMC Trial1" panose="000005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3"/>
          <p:cNvSpPr>
            <a:spLocks noGrp="1"/>
          </p:cNvSpPr>
          <p:nvPr>
            <p:ph sz="half" idx="22"/>
          </p:nvPr>
        </p:nvSpPr>
        <p:spPr>
          <a:xfrm>
            <a:off x="8271390" y="1958450"/>
            <a:ext cx="3710539" cy="4247097"/>
          </a:xfrm>
        </p:spPr>
        <p:txBody>
          <a:bodyPr vert="horz" lIns="91440" tIns="45720" rIns="91440" bIns="45720" rtlCol="0">
            <a:noAutofit/>
          </a:bodyPr>
          <a:lstStyle>
            <a:lvl1pPr marL="0" indent="0">
              <a:lnSpc>
                <a:spcPct val="130000"/>
              </a:lnSpc>
              <a:buNone/>
              <a:defRPr lang="en-CA" sz="2000" smtClean="0">
                <a:solidFill>
                  <a:srgbClr val="939598"/>
                </a:solidFill>
                <a:latin typeface="MMC Trial1" panose="000005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6"/>
          </p:nvPr>
        </p:nvSpPr>
        <p:spPr>
          <a:xfrm>
            <a:off x="457200" y="4591050"/>
            <a:ext cx="3709988" cy="1617663"/>
          </a:xfrm>
        </p:spPr>
        <p:txBody>
          <a:bodyPr>
            <a:normAutofit/>
          </a:bodyPr>
          <a:lstStyle>
            <a:lvl1pPr>
              <a:defRPr sz="1800">
                <a:latin typeface="MMC Trial1" panose="00000500000000000000" pitchFamily="2" charset="0"/>
              </a:defRPr>
            </a:lvl1pPr>
          </a:lstStyle>
          <a:p>
            <a:r>
              <a:rPr lang="en-US" dirty="0"/>
              <a:t>Click icon to add picture</a:t>
            </a:r>
          </a:p>
        </p:txBody>
      </p:sp>
      <p:sp>
        <p:nvSpPr>
          <p:cNvPr id="15" name="Picture Placeholder 3"/>
          <p:cNvSpPr>
            <a:spLocks noGrp="1"/>
          </p:cNvSpPr>
          <p:nvPr>
            <p:ph type="pic" sz="quarter" idx="17"/>
          </p:nvPr>
        </p:nvSpPr>
        <p:spPr>
          <a:xfrm>
            <a:off x="4360195" y="4591049"/>
            <a:ext cx="3709988" cy="1617663"/>
          </a:xfrm>
        </p:spPr>
        <p:txBody>
          <a:bodyPr>
            <a:normAutofit/>
          </a:bodyPr>
          <a:lstStyle>
            <a:lvl1pPr>
              <a:defRPr sz="1800">
                <a:latin typeface="MMC Trial1" panose="00000500000000000000" pitchFamily="2" charset="0"/>
              </a:defRPr>
            </a:lvl1pPr>
          </a:lstStyle>
          <a:p>
            <a:r>
              <a:rPr lang="en-US" dirty="0"/>
              <a:t>Click icon to add picture</a:t>
            </a:r>
          </a:p>
        </p:txBody>
      </p:sp>
      <p:sp>
        <p:nvSpPr>
          <p:cNvPr id="18" name="Picture Placeholder 3"/>
          <p:cNvSpPr>
            <a:spLocks noGrp="1"/>
          </p:cNvSpPr>
          <p:nvPr>
            <p:ph type="pic" sz="quarter" idx="18"/>
          </p:nvPr>
        </p:nvSpPr>
        <p:spPr>
          <a:xfrm>
            <a:off x="8271665" y="4591048"/>
            <a:ext cx="3709988" cy="1617663"/>
          </a:xfrm>
        </p:spPr>
        <p:txBody>
          <a:bodyPr>
            <a:normAutofit/>
          </a:bodyPr>
          <a:lstStyle>
            <a:lvl1pPr>
              <a:defRPr sz="1800">
                <a:latin typeface="MMC Trial1" panose="00000500000000000000" pitchFamily="2" charset="0"/>
              </a:defRPr>
            </a:lvl1pPr>
          </a:lstStyle>
          <a:p>
            <a:r>
              <a:rPr lang="en-US"/>
              <a:t>Click icon to add picture</a:t>
            </a:r>
          </a:p>
        </p:txBody>
      </p:sp>
      <p:sp>
        <p:nvSpPr>
          <p:cNvPr id="13" name="Title 1">
            <a:extLst>
              <a:ext uri="{FF2B5EF4-FFF2-40B4-BE49-F238E27FC236}">
                <a16:creationId xmlns:a16="http://schemas.microsoft.com/office/drawing/2014/main" id="{54393B4B-3A16-460E-A73E-4D3D21AC246E}"/>
              </a:ext>
            </a:extLst>
          </p:cNvPr>
          <p:cNvSpPr>
            <a:spLocks noGrp="1"/>
          </p:cNvSpPr>
          <p:nvPr>
            <p:ph type="title"/>
          </p:nvPr>
        </p:nvSpPr>
        <p:spPr>
          <a:xfrm>
            <a:off x="457200" y="130734"/>
            <a:ext cx="11350600" cy="1229855"/>
          </a:xfrm>
        </p:spPr>
        <p:txBody>
          <a:bodyPr>
            <a:noAutofit/>
          </a:bodyPr>
          <a:lstStyle>
            <a:lvl1pPr algn="l">
              <a:defRPr sz="4000" b="0" i="0" baseline="0">
                <a:solidFill>
                  <a:srgbClr val="ED1C24"/>
                </a:solidFill>
                <a:latin typeface="MMC Trial1 Medium" panose="00000600000000000000" pitchFamily="2" charset="0"/>
                <a:cs typeface="MMC Trial1 Medium" panose="00000600000000000000" pitchFamily="2" charset="0"/>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0335B4AB-BF41-459E-8D0E-EB20EBEE4153}"/>
              </a:ext>
            </a:extLst>
          </p:cNvPr>
          <p:cNvSpPr txBox="1">
            <a:spLocks/>
          </p:cNvSpPr>
          <p:nvPr userDrawn="1"/>
        </p:nvSpPr>
        <p:spPr>
          <a:xfrm>
            <a:off x="653561" y="6201623"/>
            <a:ext cx="4191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939598"/>
                </a:solidFill>
                <a:latin typeface="MMC Trial1"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3393084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11290434" y="6356350"/>
            <a:ext cx="517366" cy="365125"/>
          </a:xfrm>
        </p:spPr>
        <p:txBody>
          <a:bodyPr/>
          <a:lstStyle>
            <a:lvl1pPr>
              <a:defRPr>
                <a:latin typeface="MMC Trial1" panose="00000500000000000000" pitchFamily="2" charset="0"/>
              </a:defRPr>
            </a:lvl1pPr>
          </a:lstStyle>
          <a:p>
            <a:fld id="{1C49CA3A-B88B-401F-80E2-B8138F3EC355}" type="slidenum">
              <a:rPr lang="en-US" smtClean="0"/>
              <a:pPr/>
              <a:t>‹#›</a:t>
            </a:fld>
            <a:endParaRPr lang="en-US"/>
          </a:p>
        </p:txBody>
      </p:sp>
      <p:sp>
        <p:nvSpPr>
          <p:cNvPr id="11" name="Content Placeholder 3"/>
          <p:cNvSpPr>
            <a:spLocks noGrp="1"/>
          </p:cNvSpPr>
          <p:nvPr>
            <p:ph sz="half" idx="2"/>
          </p:nvPr>
        </p:nvSpPr>
        <p:spPr>
          <a:xfrm>
            <a:off x="457200" y="1600204"/>
            <a:ext cx="5548184" cy="4247097"/>
          </a:xfrm>
        </p:spPr>
        <p:txBody>
          <a:bodyPr vert="horz" lIns="91440" tIns="45720" rIns="91440" bIns="45720" rtlCol="0">
            <a:noAutofit/>
          </a:bodyPr>
          <a:lstStyle>
            <a:lvl1pPr>
              <a:lnSpc>
                <a:spcPct val="130000"/>
              </a:lnSpc>
              <a:defRPr lang="en-CA" sz="2000" smtClean="0">
                <a:solidFill>
                  <a:srgbClr val="939598"/>
                </a:solidFill>
                <a:latin typeface="MMC Trial1" panose="000005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13"/>
          </p:nvPr>
        </p:nvSpPr>
        <p:spPr>
          <a:xfrm>
            <a:off x="6259616" y="1610497"/>
            <a:ext cx="5548184" cy="4236804"/>
          </a:xfrm>
        </p:spPr>
        <p:txBody>
          <a:bodyPr vert="horz" lIns="91440" tIns="45720" rIns="91440" bIns="45720" rtlCol="0">
            <a:noAutofit/>
          </a:bodyPr>
          <a:lstStyle>
            <a:lvl1pPr>
              <a:lnSpc>
                <a:spcPct val="130000"/>
              </a:lnSpc>
              <a:defRPr lang="en-CA" sz="2000" smtClean="0">
                <a:solidFill>
                  <a:srgbClr val="939598"/>
                </a:solidFill>
                <a:latin typeface="MMC Trial1" panose="000005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F245020E-43E0-4938-83AE-DE59BC083FDB}"/>
              </a:ext>
            </a:extLst>
          </p:cNvPr>
          <p:cNvSpPr>
            <a:spLocks noGrp="1"/>
          </p:cNvSpPr>
          <p:nvPr>
            <p:ph type="title"/>
          </p:nvPr>
        </p:nvSpPr>
        <p:spPr>
          <a:xfrm>
            <a:off x="457200" y="130734"/>
            <a:ext cx="11350600" cy="1229855"/>
          </a:xfrm>
        </p:spPr>
        <p:txBody>
          <a:bodyPr>
            <a:noAutofit/>
          </a:bodyPr>
          <a:lstStyle>
            <a:lvl1pPr algn="l">
              <a:defRPr sz="4000" b="0" i="0" baseline="0">
                <a:solidFill>
                  <a:srgbClr val="ED1C24"/>
                </a:solidFill>
                <a:latin typeface="MMC Trial1 Medium" panose="00000600000000000000" pitchFamily="2" charset="0"/>
                <a:cs typeface="MMC Trial1 Medium" panose="00000600000000000000" pitchFamily="2"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0385350-8DF6-4811-938F-1B8C5B253DD9}"/>
              </a:ext>
            </a:extLst>
          </p:cNvPr>
          <p:cNvSpPr txBox="1">
            <a:spLocks/>
          </p:cNvSpPr>
          <p:nvPr userDrawn="1"/>
        </p:nvSpPr>
        <p:spPr>
          <a:xfrm>
            <a:off x="653561" y="6201623"/>
            <a:ext cx="41910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939598"/>
                </a:solidFill>
                <a:latin typeface="MMC Trial1" panose="000005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1181250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11290434" y="6356350"/>
            <a:ext cx="517366" cy="365125"/>
          </a:xfrm>
        </p:spPr>
        <p:txBody>
          <a:bodyPr/>
          <a:lstStyle>
            <a:lvl1pPr>
              <a:defRPr>
                <a:latin typeface="MMC Trial1" panose="00000500000000000000" pitchFamily="2" charset="0"/>
              </a:defRPr>
            </a:lvl1pPr>
          </a:lstStyle>
          <a:p>
            <a:fld id="{1C49CA3A-B88B-401F-80E2-B8138F3EC355}" type="slidenum">
              <a:rPr lang="en-US" smtClean="0"/>
              <a:pPr/>
              <a:t>‹#›</a:t>
            </a:fld>
            <a:endParaRPr lang="en-US"/>
          </a:p>
        </p:txBody>
      </p:sp>
      <p:sp>
        <p:nvSpPr>
          <p:cNvPr id="3" name="Picture Placeholder 2"/>
          <p:cNvSpPr>
            <a:spLocks noGrp="1"/>
          </p:cNvSpPr>
          <p:nvPr>
            <p:ph type="pic" sz="quarter" idx="17"/>
          </p:nvPr>
        </p:nvSpPr>
        <p:spPr>
          <a:xfrm>
            <a:off x="457200" y="4321175"/>
            <a:ext cx="2690813" cy="1828800"/>
          </a:xfrm>
        </p:spPr>
        <p:txBody>
          <a:bodyPr>
            <a:normAutofit/>
          </a:bodyPr>
          <a:lstStyle>
            <a:lvl1pPr>
              <a:defRPr sz="1800">
                <a:latin typeface="MMC Trial1" panose="00000500000000000000" pitchFamily="2" charset="0"/>
              </a:defRPr>
            </a:lvl1pPr>
          </a:lstStyle>
          <a:p>
            <a:r>
              <a:rPr lang="en-US" dirty="0"/>
              <a:t>Click icon to add picture</a:t>
            </a:r>
          </a:p>
        </p:txBody>
      </p:sp>
      <p:sp>
        <p:nvSpPr>
          <p:cNvPr id="15" name="Picture Placeholder 2"/>
          <p:cNvSpPr>
            <a:spLocks noGrp="1"/>
          </p:cNvSpPr>
          <p:nvPr>
            <p:ph type="pic" sz="quarter" idx="18"/>
          </p:nvPr>
        </p:nvSpPr>
        <p:spPr>
          <a:xfrm>
            <a:off x="3351445" y="4321175"/>
            <a:ext cx="2690813" cy="1828800"/>
          </a:xfrm>
        </p:spPr>
        <p:txBody>
          <a:bodyPr>
            <a:normAutofit/>
          </a:bodyPr>
          <a:lstStyle>
            <a:lvl1pPr>
              <a:defRPr sz="1800">
                <a:latin typeface="MMC Trial1" panose="00000500000000000000" pitchFamily="2" charset="0"/>
              </a:defRPr>
            </a:lvl1pPr>
          </a:lstStyle>
          <a:p>
            <a:r>
              <a:rPr lang="en-US"/>
              <a:t>Click icon to add picture</a:t>
            </a:r>
          </a:p>
        </p:txBody>
      </p:sp>
      <p:sp>
        <p:nvSpPr>
          <p:cNvPr id="16" name="Picture Placeholder 2"/>
          <p:cNvSpPr>
            <a:spLocks noGrp="1"/>
          </p:cNvSpPr>
          <p:nvPr>
            <p:ph type="pic" sz="quarter" idx="19"/>
          </p:nvPr>
        </p:nvSpPr>
        <p:spPr>
          <a:xfrm>
            <a:off x="6246517" y="4321175"/>
            <a:ext cx="2690813" cy="1828800"/>
          </a:xfrm>
        </p:spPr>
        <p:txBody>
          <a:bodyPr>
            <a:normAutofit/>
          </a:bodyPr>
          <a:lstStyle>
            <a:lvl1pPr>
              <a:defRPr sz="1800">
                <a:latin typeface="MMC Trial1" panose="00000500000000000000" pitchFamily="2" charset="0"/>
              </a:defRPr>
            </a:lvl1pPr>
          </a:lstStyle>
          <a:p>
            <a:r>
              <a:rPr lang="en-US"/>
              <a:t>Click icon to add picture</a:t>
            </a:r>
          </a:p>
        </p:txBody>
      </p:sp>
      <p:sp>
        <p:nvSpPr>
          <p:cNvPr id="17" name="Picture Placeholder 2"/>
          <p:cNvSpPr>
            <a:spLocks noGrp="1"/>
          </p:cNvSpPr>
          <p:nvPr>
            <p:ph type="pic" sz="quarter" idx="20"/>
          </p:nvPr>
        </p:nvSpPr>
        <p:spPr>
          <a:xfrm>
            <a:off x="9141039" y="4321175"/>
            <a:ext cx="2690813" cy="1828800"/>
          </a:xfrm>
        </p:spPr>
        <p:txBody>
          <a:bodyPr>
            <a:normAutofit/>
          </a:bodyPr>
          <a:lstStyle>
            <a:lvl1pPr>
              <a:defRPr sz="1800">
                <a:latin typeface="MMC Trial1" panose="00000500000000000000" pitchFamily="2" charset="0"/>
              </a:defRPr>
            </a:lvl1pPr>
          </a:lstStyle>
          <a:p>
            <a:r>
              <a:rPr lang="en-US"/>
              <a:t>Click icon to add picture</a:t>
            </a:r>
          </a:p>
        </p:txBody>
      </p:sp>
      <p:sp>
        <p:nvSpPr>
          <p:cNvPr id="22" name="Content Placeholder 3"/>
          <p:cNvSpPr>
            <a:spLocks noGrp="1"/>
          </p:cNvSpPr>
          <p:nvPr>
            <p:ph sz="half" idx="2"/>
          </p:nvPr>
        </p:nvSpPr>
        <p:spPr>
          <a:xfrm>
            <a:off x="457200" y="1600204"/>
            <a:ext cx="2688605" cy="2529035"/>
          </a:xfrm>
        </p:spPr>
        <p:txBody>
          <a:bodyPr vert="horz" lIns="91440" tIns="45720" rIns="91440" bIns="45720" rtlCol="0">
            <a:noAutofit/>
          </a:bodyPr>
          <a:lstStyle>
            <a:lvl1pPr marL="0" indent="0">
              <a:lnSpc>
                <a:spcPct val="130000"/>
              </a:lnSpc>
              <a:buNone/>
              <a:defRPr lang="en-CA" sz="1600" smtClean="0">
                <a:solidFill>
                  <a:srgbClr val="939598"/>
                </a:solidFill>
                <a:latin typeface="MMC Trial1 Medium" panose="00000600000000000000" pitchFamily="2" charset="0"/>
              </a:defRPr>
            </a:lvl1pPr>
            <a:lvl2pPr marL="173038" indent="-173038">
              <a:lnSpc>
                <a:spcPct val="130000"/>
              </a:lnSpc>
              <a:defRPr lang="en-CA" sz="1400" smtClean="0">
                <a:solidFill>
                  <a:schemeClr val="bg2">
                    <a:lumMod val="10000"/>
                  </a:schemeClr>
                </a:solidFill>
                <a:latin typeface="MMC Trial1" panose="00000500000000000000" pitchFamily="2" charset="0"/>
              </a:defRPr>
            </a:lvl2pPr>
            <a:lvl3pPr marL="346075" indent="-173038">
              <a:lnSpc>
                <a:spcPct val="130000"/>
              </a:lnSpc>
              <a:defRPr lang="en-CA" sz="1100" baseline="0" smtClean="0">
                <a:latin typeface="MMC Trial1" panose="00000500000000000000" pitchFamily="2" charset="0"/>
              </a:defRPr>
            </a:lvl3pPr>
            <a:lvl4pPr marL="511175" indent="-165100">
              <a:lnSpc>
                <a:spcPct val="130000"/>
              </a:lnSpc>
              <a:defRPr lang="en-CA" sz="1100" baseline="0" smtClean="0">
                <a:latin typeface="MMC Trial1" panose="00000500000000000000" pitchFamily="2" charset="0"/>
              </a:defRPr>
            </a:lvl4pPr>
            <a:lvl5pPr marL="684213" indent="-173038">
              <a:lnSpc>
                <a:spcPct val="130000"/>
              </a:lnSpc>
              <a:defRPr lang="en-US" sz="11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3"/>
          <p:cNvSpPr>
            <a:spLocks noGrp="1"/>
          </p:cNvSpPr>
          <p:nvPr>
            <p:ph sz="half" idx="21"/>
          </p:nvPr>
        </p:nvSpPr>
        <p:spPr>
          <a:xfrm>
            <a:off x="3353653" y="1600204"/>
            <a:ext cx="2688605" cy="2529035"/>
          </a:xfrm>
        </p:spPr>
        <p:txBody>
          <a:bodyPr vert="horz" lIns="91440" tIns="45720" rIns="91440" bIns="45720" rtlCol="0">
            <a:noAutofit/>
          </a:bodyPr>
          <a:lstStyle>
            <a:lvl1pPr marL="0" indent="0">
              <a:lnSpc>
                <a:spcPct val="130000"/>
              </a:lnSpc>
              <a:buNone/>
              <a:defRPr lang="en-CA" sz="1600" smtClean="0">
                <a:solidFill>
                  <a:srgbClr val="939598"/>
                </a:solidFill>
                <a:latin typeface="MMC Trial1 Medium" panose="00000600000000000000" pitchFamily="2" charset="0"/>
              </a:defRPr>
            </a:lvl1pPr>
            <a:lvl2pPr marL="173038" indent="-173038">
              <a:lnSpc>
                <a:spcPct val="130000"/>
              </a:lnSpc>
              <a:defRPr lang="en-CA" sz="1400" smtClean="0">
                <a:solidFill>
                  <a:schemeClr val="bg2">
                    <a:lumMod val="10000"/>
                  </a:schemeClr>
                </a:solidFill>
                <a:latin typeface="MMC Trial1" panose="00000500000000000000" pitchFamily="2" charset="0"/>
              </a:defRPr>
            </a:lvl2pPr>
            <a:lvl3pPr marL="346075" indent="-173038">
              <a:lnSpc>
                <a:spcPct val="130000"/>
              </a:lnSpc>
              <a:defRPr lang="en-CA" sz="1100" baseline="0" smtClean="0">
                <a:latin typeface="MMC Trial1" panose="00000500000000000000" pitchFamily="2" charset="0"/>
              </a:defRPr>
            </a:lvl3pPr>
            <a:lvl4pPr marL="511175" indent="-165100">
              <a:lnSpc>
                <a:spcPct val="130000"/>
              </a:lnSpc>
              <a:defRPr lang="en-CA" sz="1100" baseline="0" smtClean="0">
                <a:latin typeface="MMC Trial1" panose="00000500000000000000" pitchFamily="2" charset="0"/>
              </a:defRPr>
            </a:lvl4pPr>
            <a:lvl5pPr marL="684213" indent="-173038">
              <a:lnSpc>
                <a:spcPct val="130000"/>
              </a:lnSpc>
              <a:defRPr lang="en-US" sz="11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3"/>
          <p:cNvSpPr>
            <a:spLocks noGrp="1"/>
          </p:cNvSpPr>
          <p:nvPr>
            <p:ph sz="half" idx="22"/>
          </p:nvPr>
        </p:nvSpPr>
        <p:spPr>
          <a:xfrm>
            <a:off x="6248725" y="1600204"/>
            <a:ext cx="2688605" cy="2529035"/>
          </a:xfrm>
        </p:spPr>
        <p:txBody>
          <a:bodyPr vert="horz" lIns="91440" tIns="45720" rIns="91440" bIns="45720" rtlCol="0">
            <a:noAutofit/>
          </a:bodyPr>
          <a:lstStyle>
            <a:lvl1pPr marL="0" indent="0">
              <a:lnSpc>
                <a:spcPct val="130000"/>
              </a:lnSpc>
              <a:buNone/>
              <a:defRPr lang="en-CA" sz="1600" smtClean="0">
                <a:solidFill>
                  <a:srgbClr val="939598"/>
                </a:solidFill>
                <a:latin typeface="MMC Trial1 Medium" panose="00000600000000000000" pitchFamily="2" charset="0"/>
              </a:defRPr>
            </a:lvl1pPr>
            <a:lvl2pPr marL="173038" indent="-173038">
              <a:lnSpc>
                <a:spcPct val="130000"/>
              </a:lnSpc>
              <a:defRPr lang="en-CA" sz="1400" smtClean="0">
                <a:solidFill>
                  <a:schemeClr val="bg2">
                    <a:lumMod val="10000"/>
                  </a:schemeClr>
                </a:solidFill>
                <a:latin typeface="MMC Trial1" panose="00000500000000000000" pitchFamily="2" charset="0"/>
              </a:defRPr>
            </a:lvl2pPr>
            <a:lvl3pPr marL="346075" indent="-173038">
              <a:lnSpc>
                <a:spcPct val="130000"/>
              </a:lnSpc>
              <a:defRPr lang="en-CA" sz="1100" baseline="0" smtClean="0">
                <a:latin typeface="MMC Trial1" panose="00000500000000000000" pitchFamily="2" charset="0"/>
              </a:defRPr>
            </a:lvl3pPr>
            <a:lvl4pPr marL="511175" indent="-165100">
              <a:lnSpc>
                <a:spcPct val="130000"/>
              </a:lnSpc>
              <a:defRPr lang="en-CA" sz="1100" baseline="0" smtClean="0">
                <a:latin typeface="MMC Trial1" panose="00000500000000000000" pitchFamily="2" charset="0"/>
              </a:defRPr>
            </a:lvl4pPr>
            <a:lvl5pPr marL="684213" indent="-173038">
              <a:lnSpc>
                <a:spcPct val="130000"/>
              </a:lnSpc>
              <a:defRPr lang="en-US" sz="11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3"/>
          <p:cNvSpPr>
            <a:spLocks noGrp="1"/>
          </p:cNvSpPr>
          <p:nvPr>
            <p:ph sz="half" idx="23"/>
          </p:nvPr>
        </p:nvSpPr>
        <p:spPr>
          <a:xfrm>
            <a:off x="9143247" y="1600204"/>
            <a:ext cx="2688605" cy="2529035"/>
          </a:xfrm>
        </p:spPr>
        <p:txBody>
          <a:bodyPr vert="horz" lIns="91440" tIns="45720" rIns="91440" bIns="45720" rtlCol="0">
            <a:noAutofit/>
          </a:bodyPr>
          <a:lstStyle>
            <a:lvl1pPr marL="0" indent="0">
              <a:lnSpc>
                <a:spcPct val="130000"/>
              </a:lnSpc>
              <a:buNone/>
              <a:defRPr lang="en-CA" sz="1600" smtClean="0">
                <a:solidFill>
                  <a:srgbClr val="939598"/>
                </a:solidFill>
                <a:latin typeface="MMC Trial1 Medium" panose="00000600000000000000" pitchFamily="2" charset="0"/>
              </a:defRPr>
            </a:lvl1pPr>
            <a:lvl2pPr marL="173038" indent="-173038">
              <a:lnSpc>
                <a:spcPct val="130000"/>
              </a:lnSpc>
              <a:defRPr lang="en-CA" sz="1400" smtClean="0">
                <a:solidFill>
                  <a:schemeClr val="bg2">
                    <a:lumMod val="10000"/>
                  </a:schemeClr>
                </a:solidFill>
                <a:latin typeface="MMC Trial1" panose="00000500000000000000" pitchFamily="2" charset="0"/>
              </a:defRPr>
            </a:lvl2pPr>
            <a:lvl3pPr marL="346075" indent="-173038">
              <a:lnSpc>
                <a:spcPct val="130000"/>
              </a:lnSpc>
              <a:defRPr lang="en-CA" sz="1100" baseline="0" smtClean="0">
                <a:latin typeface="MMC Trial1" panose="00000500000000000000" pitchFamily="2" charset="0"/>
              </a:defRPr>
            </a:lvl3pPr>
            <a:lvl4pPr marL="511175" indent="-165100">
              <a:lnSpc>
                <a:spcPct val="130000"/>
              </a:lnSpc>
              <a:defRPr lang="en-CA" sz="1100" baseline="0" smtClean="0">
                <a:latin typeface="MMC Trial1" panose="00000500000000000000" pitchFamily="2" charset="0"/>
              </a:defRPr>
            </a:lvl4pPr>
            <a:lvl5pPr marL="684213" indent="-173038">
              <a:lnSpc>
                <a:spcPct val="130000"/>
              </a:lnSpc>
              <a:defRPr lang="en-US" sz="11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71594BEC-75FA-4AA4-9648-285C89EA50DC}"/>
              </a:ext>
            </a:extLst>
          </p:cNvPr>
          <p:cNvSpPr>
            <a:spLocks noGrp="1"/>
          </p:cNvSpPr>
          <p:nvPr>
            <p:ph type="title"/>
          </p:nvPr>
        </p:nvSpPr>
        <p:spPr>
          <a:xfrm>
            <a:off x="457200" y="130734"/>
            <a:ext cx="11350600" cy="1229855"/>
          </a:xfrm>
        </p:spPr>
        <p:txBody>
          <a:bodyPr>
            <a:noAutofit/>
          </a:bodyPr>
          <a:lstStyle>
            <a:lvl1pPr algn="l">
              <a:defRPr sz="4000" b="0" i="0" baseline="0">
                <a:solidFill>
                  <a:srgbClr val="ED1C24"/>
                </a:solidFill>
                <a:latin typeface="MMC Trial1 Medium" panose="00000600000000000000" pitchFamily="2" charset="0"/>
                <a:cs typeface="MMC Trial1 Medium" panose="00000600000000000000" pitchFamily="2" charset="0"/>
              </a:defRPr>
            </a:lvl1pPr>
          </a:lstStyle>
          <a:p>
            <a:r>
              <a:rPr lang="en-US" dirty="0"/>
              <a:t>Click to edit Master title style</a:t>
            </a:r>
          </a:p>
        </p:txBody>
      </p:sp>
    </p:spTree>
    <p:extLst>
      <p:ext uri="{BB962C8B-B14F-4D97-AF65-F5344CB8AC3E}">
        <p14:creationId xmlns:p14="http://schemas.microsoft.com/office/powerpoint/2010/main" val="3360755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bg1"/>
        </a:solid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11290434" y="6356350"/>
            <a:ext cx="517366" cy="365125"/>
          </a:xfrm>
        </p:spPr>
        <p:txBody>
          <a:bodyPr/>
          <a:lstStyle>
            <a:lvl1pPr>
              <a:defRPr>
                <a:latin typeface="MMC Trial1" panose="00000500000000000000" pitchFamily="2" charset="0"/>
              </a:defRPr>
            </a:lvl1pPr>
          </a:lstStyle>
          <a:p>
            <a:fld id="{1C49CA3A-B88B-401F-80E2-B8138F3EC355}" type="slidenum">
              <a:rPr lang="en-US" smtClean="0"/>
              <a:pPr/>
              <a:t>‹#›</a:t>
            </a:fld>
            <a:endParaRPr lang="en-US"/>
          </a:p>
        </p:txBody>
      </p:sp>
      <p:sp>
        <p:nvSpPr>
          <p:cNvPr id="13" name="Content Placeholder 3"/>
          <p:cNvSpPr>
            <a:spLocks noGrp="1"/>
          </p:cNvSpPr>
          <p:nvPr>
            <p:ph sz="half" idx="2"/>
          </p:nvPr>
        </p:nvSpPr>
        <p:spPr>
          <a:xfrm>
            <a:off x="457200" y="1600205"/>
            <a:ext cx="5443085" cy="2047772"/>
          </a:xfrm>
        </p:spPr>
        <p:txBody>
          <a:bodyPr vert="horz" lIns="91440" tIns="45720" rIns="91440" bIns="45720" rtlCol="0">
            <a:noAutofit/>
          </a:bodyPr>
          <a:lstStyle>
            <a:lvl1pPr>
              <a:lnSpc>
                <a:spcPct val="130000"/>
              </a:lnSpc>
              <a:defRPr lang="en-CA" sz="2000" smtClean="0">
                <a:solidFill>
                  <a:srgbClr val="939598"/>
                </a:solidFill>
                <a:latin typeface="MMC Trial1" panose="000005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p:cNvSpPr>
            <a:spLocks noGrp="1"/>
          </p:cNvSpPr>
          <p:nvPr>
            <p:ph sz="half" idx="17"/>
          </p:nvPr>
        </p:nvSpPr>
        <p:spPr>
          <a:xfrm>
            <a:off x="6184232" y="1597302"/>
            <a:ext cx="5443085" cy="2047772"/>
          </a:xfrm>
        </p:spPr>
        <p:txBody>
          <a:bodyPr vert="horz" lIns="91440" tIns="45720" rIns="91440" bIns="45720" rtlCol="0">
            <a:noAutofit/>
          </a:bodyPr>
          <a:lstStyle>
            <a:lvl1pPr>
              <a:lnSpc>
                <a:spcPct val="130000"/>
              </a:lnSpc>
              <a:defRPr lang="en-CA" sz="2000" smtClean="0">
                <a:solidFill>
                  <a:srgbClr val="939598"/>
                </a:solidFill>
                <a:latin typeface="MMC Trial1" panose="000005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18"/>
          </p:nvPr>
        </p:nvSpPr>
        <p:spPr>
          <a:xfrm>
            <a:off x="457200" y="3881789"/>
            <a:ext cx="5443085" cy="2047772"/>
          </a:xfrm>
        </p:spPr>
        <p:txBody>
          <a:bodyPr vert="horz" lIns="91440" tIns="45720" rIns="91440" bIns="45720" rtlCol="0">
            <a:noAutofit/>
          </a:bodyPr>
          <a:lstStyle>
            <a:lvl1pPr>
              <a:lnSpc>
                <a:spcPct val="130000"/>
              </a:lnSpc>
              <a:defRPr lang="en-CA" sz="2000" smtClean="0">
                <a:solidFill>
                  <a:srgbClr val="939598"/>
                </a:solidFill>
                <a:latin typeface="MMC Trial1" panose="000005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p:cNvSpPr>
            <a:spLocks noGrp="1"/>
          </p:cNvSpPr>
          <p:nvPr>
            <p:ph sz="half" idx="19"/>
          </p:nvPr>
        </p:nvSpPr>
        <p:spPr>
          <a:xfrm>
            <a:off x="6184232" y="3878886"/>
            <a:ext cx="5443085" cy="2047772"/>
          </a:xfrm>
        </p:spPr>
        <p:txBody>
          <a:bodyPr vert="horz" lIns="91440" tIns="45720" rIns="91440" bIns="45720" rtlCol="0">
            <a:noAutofit/>
          </a:bodyPr>
          <a:lstStyle>
            <a:lvl1pPr>
              <a:lnSpc>
                <a:spcPct val="130000"/>
              </a:lnSpc>
              <a:defRPr lang="en-CA" sz="2000" smtClean="0">
                <a:solidFill>
                  <a:srgbClr val="939598"/>
                </a:solidFill>
                <a:latin typeface="MMC Trial1" panose="00000500000000000000" pitchFamily="2" charset="0"/>
              </a:defRPr>
            </a:lvl1pPr>
            <a:lvl2pPr marL="403225" indent="-173038">
              <a:lnSpc>
                <a:spcPct val="130000"/>
              </a:lnSpc>
              <a:defRPr lang="en-CA" sz="1600" smtClean="0">
                <a:solidFill>
                  <a:schemeClr val="bg2">
                    <a:lumMod val="10000"/>
                  </a:schemeClr>
                </a:solidFill>
                <a:latin typeface="MMC Trial1" panose="00000500000000000000" pitchFamily="2" charset="0"/>
              </a:defRPr>
            </a:lvl2pPr>
            <a:lvl3pPr marL="625475" indent="-222250">
              <a:lnSpc>
                <a:spcPct val="130000"/>
              </a:lnSpc>
              <a:defRPr lang="en-CA" sz="1200" baseline="0" smtClean="0">
                <a:latin typeface="MMC Trial1" panose="00000500000000000000" pitchFamily="2" charset="0"/>
              </a:defRPr>
            </a:lvl3pPr>
            <a:lvl4pPr marL="798513" indent="-173038">
              <a:lnSpc>
                <a:spcPct val="130000"/>
              </a:lnSpc>
              <a:defRPr lang="en-CA" sz="1200" baseline="0" smtClean="0">
                <a:latin typeface="MMC Trial1" panose="00000500000000000000" pitchFamily="2" charset="0"/>
              </a:defRPr>
            </a:lvl4pPr>
            <a:lvl5pPr marL="971550" indent="-173038">
              <a:lnSpc>
                <a:spcPct val="130000"/>
              </a:lnSpc>
              <a:defRPr lang="en-US" sz="1200" baseline="0">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31BF026B-7E96-44EE-922D-6A4E58B1988D}"/>
              </a:ext>
            </a:extLst>
          </p:cNvPr>
          <p:cNvSpPr>
            <a:spLocks noGrp="1"/>
          </p:cNvSpPr>
          <p:nvPr>
            <p:ph type="title"/>
          </p:nvPr>
        </p:nvSpPr>
        <p:spPr>
          <a:xfrm>
            <a:off x="457200" y="130734"/>
            <a:ext cx="11350600" cy="1229855"/>
          </a:xfrm>
        </p:spPr>
        <p:txBody>
          <a:bodyPr>
            <a:noAutofit/>
          </a:bodyPr>
          <a:lstStyle>
            <a:lvl1pPr algn="l">
              <a:defRPr sz="4000" b="0" i="0" baseline="0">
                <a:solidFill>
                  <a:srgbClr val="FF0000"/>
                </a:solidFill>
                <a:latin typeface="MMC Trial1 Medium" panose="00000600000000000000" pitchFamily="2" charset="0"/>
                <a:cs typeface="MMC Trial1 Medium" panose="00000600000000000000" pitchFamily="2" charset="0"/>
              </a:defRPr>
            </a:lvl1pPr>
          </a:lstStyle>
          <a:p>
            <a:r>
              <a:rPr lang="en-US" dirty="0"/>
              <a:t>Click to edit Master title style</a:t>
            </a:r>
          </a:p>
        </p:txBody>
      </p:sp>
    </p:spTree>
    <p:extLst>
      <p:ext uri="{BB962C8B-B14F-4D97-AF65-F5344CB8AC3E}">
        <p14:creationId xmlns:p14="http://schemas.microsoft.com/office/powerpoint/2010/main" val="3037219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Custom Layout">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3379ED1B-1805-46B3-A828-085B29D79006}"/>
              </a:ext>
            </a:extLst>
          </p:cNvPr>
          <p:cNvSpPr>
            <a:spLocks noGrp="1"/>
          </p:cNvSpPr>
          <p:nvPr>
            <p:ph type="sldNum" sz="quarter" idx="4"/>
          </p:nvPr>
        </p:nvSpPr>
        <p:spPr>
          <a:xfrm>
            <a:off x="662353" y="6219207"/>
            <a:ext cx="419101" cy="365125"/>
          </a:xfrm>
          <a:prstGeom prst="rect">
            <a:avLst/>
          </a:prstGeom>
        </p:spPr>
        <p:txBody>
          <a:bodyPr vert="horz" lIns="91440" tIns="45720" rIns="91440" bIns="45720" rtlCol="0" anchor="ctr"/>
          <a:lstStyle>
            <a:lvl1pPr algn="ctr">
              <a:defRPr sz="1200">
                <a:solidFill>
                  <a:srgbClr val="939598"/>
                </a:solidFill>
                <a:latin typeface="MMC Trial1" panose="00000500000000000000" pitchFamily="2" charset="0"/>
              </a:defRPr>
            </a:lvl1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3373524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384201" y="609027"/>
            <a:ext cx="3985667" cy="834407"/>
          </a:xfrm>
        </p:spPr>
        <p:txBody>
          <a:bodyPr vert="horz" lIns="91440" tIns="45720" rIns="91440" bIns="45720" rtlCol="0" anchor="t">
            <a:noAutofit/>
          </a:bodyPr>
          <a:lstStyle>
            <a:lvl1pPr algn="l">
              <a:defRPr lang="en-US" sz="3200" b="0" dirty="0">
                <a:solidFill>
                  <a:srgbClr val="FF0000"/>
                </a:solidFill>
                <a:latin typeface="MMC Trial1 Medium" panose="00000600000000000000" pitchFamily="2" charset="0"/>
                <a:ea typeface="+mn-ea"/>
                <a:cs typeface="+mn-cs"/>
              </a:defRPr>
            </a:lvl1pPr>
          </a:lstStyle>
          <a:p>
            <a:pPr marL="0" lvl="0" indent="0" algn="l">
              <a:spcBef>
                <a:spcPct val="20000"/>
              </a:spcBef>
              <a:buFont typeface="Arial"/>
            </a:pPr>
            <a:r>
              <a:rPr lang="en-US" dirty="0"/>
              <a:t>Click to edit Master title style</a:t>
            </a:r>
          </a:p>
        </p:txBody>
      </p:sp>
      <p:sp>
        <p:nvSpPr>
          <p:cNvPr id="9" name="Content Placeholder 2"/>
          <p:cNvSpPr>
            <a:spLocks noGrp="1"/>
          </p:cNvSpPr>
          <p:nvPr>
            <p:ph idx="1" hasCustomPrompt="1"/>
          </p:nvPr>
        </p:nvSpPr>
        <p:spPr>
          <a:xfrm>
            <a:off x="4557910" y="609027"/>
            <a:ext cx="7249890" cy="5238275"/>
          </a:xfrm>
        </p:spPr>
        <p:txBody>
          <a:bodyPr vert="horz" lIns="91440" tIns="45720" rIns="91440" bIns="45720" rtlCol="0">
            <a:normAutofit/>
          </a:bodyPr>
          <a:lstStyle>
            <a:lvl1pPr>
              <a:defRPr lang="en-CA" sz="1800" baseline="0" dirty="0" smtClean="0">
                <a:solidFill>
                  <a:schemeClr val="tx1"/>
                </a:solidFill>
                <a:latin typeface="MMC Trial1" panose="00000500000000000000" pitchFamily="2" charset="0"/>
              </a:defRPr>
            </a:lvl1pPr>
            <a:lvl2pPr>
              <a:defRPr lang="en-CA" sz="1600" dirty="0" smtClean="0">
                <a:solidFill>
                  <a:schemeClr val="bg2">
                    <a:lumMod val="10000"/>
                  </a:schemeClr>
                </a:solidFill>
                <a:latin typeface="Vitesse Book"/>
              </a:defRPr>
            </a:lvl2pPr>
            <a:lvl3pPr>
              <a:defRPr lang="en-CA" sz="1400" baseline="0" dirty="0" smtClean="0">
                <a:latin typeface="Vitesse Book"/>
              </a:defRPr>
            </a:lvl3pPr>
            <a:lvl4pPr>
              <a:defRPr lang="en-CA" sz="1200" baseline="0" dirty="0" smtClean="0">
                <a:latin typeface="Gotham HTF Light"/>
              </a:defRPr>
            </a:lvl4pPr>
            <a:lvl5pPr>
              <a:defRPr lang="en-CA" sz="1200" baseline="0" dirty="0" smtClean="0">
                <a:latin typeface="Vitesse Book"/>
              </a:defRPr>
            </a:lvl5pPr>
          </a:lstStyle>
          <a:p>
            <a:pPr lvl="0"/>
            <a:r>
              <a:rPr lang="en-CA" dirty="0"/>
              <a:t>Click to add images or graphs and charts</a:t>
            </a:r>
          </a:p>
        </p:txBody>
      </p:sp>
      <p:sp>
        <p:nvSpPr>
          <p:cNvPr id="10" name="Text Placeholder 3"/>
          <p:cNvSpPr>
            <a:spLocks noGrp="1"/>
          </p:cNvSpPr>
          <p:nvPr>
            <p:ph type="body" sz="half" idx="2"/>
          </p:nvPr>
        </p:nvSpPr>
        <p:spPr>
          <a:xfrm>
            <a:off x="384202" y="1749669"/>
            <a:ext cx="3985666" cy="4106881"/>
          </a:xfrm>
        </p:spPr>
        <p:txBody>
          <a:bodyPr/>
          <a:lstStyle>
            <a:lvl1pPr marL="0" indent="0">
              <a:lnSpc>
                <a:spcPct val="130000"/>
              </a:lnSpc>
              <a:buNone/>
              <a:defRPr sz="1400">
                <a:latin typeface="MMC Trial1" panose="000005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E166DAD-FF5B-4911-BA0D-93EF85F28098}"/>
              </a:ext>
            </a:extLst>
          </p:cNvPr>
          <p:cNvSpPr>
            <a:spLocks noGrp="1"/>
          </p:cNvSpPr>
          <p:nvPr>
            <p:ph type="sldNum" sz="quarter" idx="4"/>
          </p:nvPr>
        </p:nvSpPr>
        <p:spPr>
          <a:xfrm>
            <a:off x="662353" y="6219207"/>
            <a:ext cx="419101" cy="365125"/>
          </a:xfrm>
          <a:prstGeom prst="rect">
            <a:avLst/>
          </a:prstGeom>
        </p:spPr>
        <p:txBody>
          <a:bodyPr vert="horz" lIns="91440" tIns="45720" rIns="91440" bIns="45720" rtlCol="0" anchor="ctr"/>
          <a:lstStyle>
            <a:lvl1pPr algn="ctr">
              <a:defRPr sz="1200">
                <a:solidFill>
                  <a:srgbClr val="939598"/>
                </a:solidFill>
                <a:latin typeface="MMC Trial1" panose="00000500000000000000" pitchFamily="2" charset="0"/>
              </a:defRPr>
            </a:lvl1pPr>
          </a:lstStyle>
          <a:p>
            <a:fld id="{1C49CA3A-B88B-401F-80E2-B8138F3EC355}" type="slidenum">
              <a:rPr lang="en-US" smtClean="0"/>
              <a:pPr/>
              <a:t>‹#›</a:t>
            </a:fld>
            <a:endParaRPr lang="en-US" dirty="0"/>
          </a:p>
        </p:txBody>
      </p:sp>
    </p:spTree>
    <p:extLst>
      <p:ext uri="{BB962C8B-B14F-4D97-AF65-F5344CB8AC3E}">
        <p14:creationId xmlns:p14="http://schemas.microsoft.com/office/powerpoint/2010/main" val="2925391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7_Custom Lay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F98BFC-B39B-4479-8E9B-FBCDC100BB40}"/>
              </a:ext>
            </a:extLst>
          </p:cNvPr>
          <p:cNvSpPr>
            <a:spLocks noGrp="1"/>
          </p:cNvSpPr>
          <p:nvPr>
            <p:ph type="body" sz="quarter" idx="10" hasCustomPrompt="1"/>
          </p:nvPr>
        </p:nvSpPr>
        <p:spPr>
          <a:xfrm>
            <a:off x="7783033" y="5082363"/>
            <a:ext cx="4020084" cy="1117958"/>
          </a:xfrm>
        </p:spPr>
        <p:txBody>
          <a:bodyPr>
            <a:normAutofit/>
          </a:bodyPr>
          <a:lstStyle>
            <a:lvl1pPr marL="0" indent="0" algn="l">
              <a:buFontTx/>
              <a:buNone/>
              <a:defRPr lang="en-CA" sz="1600" b="0" i="0" smtClean="0">
                <a:effectLst/>
              </a:defRPr>
            </a:lvl1pPr>
            <a:lvl2pPr marL="457200" indent="0" algn="l">
              <a:buFontTx/>
              <a:buNone/>
              <a:defRPr sz="1800">
                <a:latin typeface="Gotham" panose="02000303000000000000" pitchFamily="50" charset="0"/>
              </a:defRPr>
            </a:lvl2pPr>
            <a:lvl3pPr marL="914400" indent="0" algn="l">
              <a:buFontTx/>
              <a:buNone/>
              <a:defRPr sz="1600">
                <a:latin typeface="Gotham" panose="02000303000000000000" pitchFamily="50" charset="0"/>
              </a:defRPr>
            </a:lvl3pPr>
            <a:lvl4pPr marL="1371600" indent="0" algn="l">
              <a:buFontTx/>
              <a:buNone/>
              <a:defRPr sz="1400">
                <a:latin typeface="Gotham" panose="02000303000000000000" pitchFamily="50" charset="0"/>
              </a:defRPr>
            </a:lvl4pPr>
            <a:lvl5pPr marL="1828800" indent="0" algn="l">
              <a:buFontTx/>
              <a:buNone/>
              <a:defRPr sz="1400">
                <a:latin typeface="Gotham" panose="02000303000000000000" pitchFamily="50" charset="0"/>
              </a:defRPr>
            </a:lvl5pPr>
          </a:lstStyle>
          <a:p>
            <a:pPr lvl="0"/>
            <a:r>
              <a:rPr lang="en-CA" b="0" i="0" dirty="0" err="1">
                <a:solidFill>
                  <a:srgbClr val="000000"/>
                </a:solidFill>
                <a:effectLst/>
                <a:latin typeface="Open Sans" panose="020B0606030504020204" pitchFamily="34" charset="0"/>
              </a:rPr>
              <a:t>Sed</a:t>
            </a:r>
            <a:r>
              <a:rPr lang="en-CA" b="0" i="0" dirty="0">
                <a:solidFill>
                  <a:srgbClr val="000000"/>
                </a:solidFill>
                <a:effectLst/>
                <a:latin typeface="Open Sans" panose="020B0606030504020204" pitchFamily="34" charset="0"/>
              </a:rPr>
              <a:t> a </a:t>
            </a:r>
            <a:r>
              <a:rPr lang="en-CA" b="0" i="0" dirty="0" err="1">
                <a:solidFill>
                  <a:srgbClr val="000000"/>
                </a:solidFill>
                <a:effectLst/>
                <a:latin typeface="Open Sans" panose="020B0606030504020204" pitchFamily="34" charset="0"/>
              </a:rPr>
              <a:t>faucibus</a:t>
            </a:r>
            <a:r>
              <a:rPr lang="en-CA" b="0" i="0" dirty="0">
                <a:solidFill>
                  <a:srgbClr val="000000"/>
                </a:solidFill>
                <a:effectLst/>
                <a:latin typeface="Open Sans" panose="020B0606030504020204" pitchFamily="34" charset="0"/>
              </a:rPr>
              <a:t> </a:t>
            </a:r>
            <a:r>
              <a:rPr lang="en-CA" b="0" i="0" dirty="0" err="1">
                <a:solidFill>
                  <a:srgbClr val="000000"/>
                </a:solidFill>
                <a:effectLst/>
                <a:latin typeface="Open Sans" panose="020B0606030504020204" pitchFamily="34" charset="0"/>
              </a:rPr>
              <a:t>enim</a:t>
            </a:r>
            <a:r>
              <a:rPr lang="en-CA" b="0" i="0" dirty="0">
                <a:solidFill>
                  <a:srgbClr val="000000"/>
                </a:solidFill>
                <a:effectLst/>
                <a:latin typeface="Open Sans" panose="020B0606030504020204" pitchFamily="34" charset="0"/>
              </a:rPr>
              <a:t>. </a:t>
            </a:r>
            <a:r>
              <a:rPr lang="en-CA" b="0" i="0" dirty="0" err="1">
                <a:solidFill>
                  <a:srgbClr val="000000"/>
                </a:solidFill>
                <a:effectLst/>
                <a:latin typeface="Open Sans" panose="020B0606030504020204" pitchFamily="34" charset="0"/>
              </a:rPr>
              <a:t>Phasellus</a:t>
            </a:r>
            <a:r>
              <a:rPr lang="en-CA" b="0" i="0" dirty="0">
                <a:solidFill>
                  <a:srgbClr val="000000"/>
                </a:solidFill>
                <a:effectLst/>
                <a:latin typeface="Open Sans" panose="020B0606030504020204" pitchFamily="34" charset="0"/>
              </a:rPr>
              <a:t> </a:t>
            </a:r>
            <a:r>
              <a:rPr lang="en-CA" b="0" i="0" dirty="0" err="1">
                <a:solidFill>
                  <a:srgbClr val="000000"/>
                </a:solidFill>
                <a:effectLst/>
                <a:latin typeface="Open Sans" panose="020B0606030504020204" pitchFamily="34" charset="0"/>
              </a:rPr>
              <a:t>sed</a:t>
            </a:r>
            <a:r>
              <a:rPr lang="en-CA" b="0" i="0" dirty="0">
                <a:solidFill>
                  <a:srgbClr val="000000"/>
                </a:solidFill>
                <a:effectLst/>
                <a:latin typeface="Open Sans" panose="020B0606030504020204" pitchFamily="34" charset="0"/>
              </a:rPr>
              <a:t> </a:t>
            </a:r>
            <a:r>
              <a:rPr lang="en-CA" b="0" i="0" dirty="0" err="1">
                <a:solidFill>
                  <a:srgbClr val="000000"/>
                </a:solidFill>
                <a:effectLst/>
                <a:latin typeface="Open Sans" panose="020B0606030504020204" pitchFamily="34" charset="0"/>
              </a:rPr>
              <a:t>lectus</a:t>
            </a:r>
            <a:r>
              <a:rPr lang="en-CA" b="0" i="0" dirty="0">
                <a:solidFill>
                  <a:srgbClr val="000000"/>
                </a:solidFill>
                <a:effectLst/>
                <a:latin typeface="Open Sans" panose="020B0606030504020204" pitchFamily="34" charset="0"/>
              </a:rPr>
              <a:t> vitae ex </a:t>
            </a:r>
            <a:r>
              <a:rPr lang="en-CA" b="0" i="0" dirty="0" err="1">
                <a:solidFill>
                  <a:srgbClr val="000000"/>
                </a:solidFill>
                <a:effectLst/>
                <a:latin typeface="Open Sans" panose="020B0606030504020204" pitchFamily="34" charset="0"/>
              </a:rPr>
              <a:t>luctus</a:t>
            </a:r>
            <a:r>
              <a:rPr lang="en-CA" b="0" i="0" dirty="0">
                <a:solidFill>
                  <a:srgbClr val="000000"/>
                </a:solidFill>
                <a:effectLst/>
                <a:latin typeface="Open Sans" panose="020B0606030504020204" pitchFamily="34" charset="0"/>
              </a:rPr>
              <a:t> maximus. </a:t>
            </a:r>
            <a:r>
              <a:rPr lang="en-CA" b="0" i="0" dirty="0" err="1">
                <a:solidFill>
                  <a:srgbClr val="000000"/>
                </a:solidFill>
                <a:effectLst/>
                <a:latin typeface="Open Sans" panose="020B0606030504020204" pitchFamily="34" charset="0"/>
              </a:rPr>
              <a:t>Pellentesque</a:t>
            </a:r>
            <a:r>
              <a:rPr lang="en-CA" b="0" i="0" dirty="0">
                <a:solidFill>
                  <a:srgbClr val="000000"/>
                </a:solidFill>
                <a:effectLst/>
                <a:latin typeface="Open Sans" panose="020B0606030504020204" pitchFamily="34" charset="0"/>
              </a:rPr>
              <a:t> habitant </a:t>
            </a:r>
            <a:r>
              <a:rPr lang="en-CA" b="0" i="0" dirty="0" err="1">
                <a:solidFill>
                  <a:srgbClr val="000000"/>
                </a:solidFill>
                <a:effectLst/>
                <a:latin typeface="Open Sans" panose="020B0606030504020204" pitchFamily="34" charset="0"/>
              </a:rPr>
              <a:t>morbi</a:t>
            </a:r>
            <a:r>
              <a:rPr lang="en-CA" b="0" i="0" dirty="0">
                <a:solidFill>
                  <a:srgbClr val="000000"/>
                </a:solidFill>
                <a:effectLst/>
                <a:latin typeface="Open Sans" panose="020B0606030504020204" pitchFamily="34" charset="0"/>
              </a:rPr>
              <a:t> </a:t>
            </a:r>
            <a:r>
              <a:rPr lang="en-CA" b="0" i="0" dirty="0" err="1">
                <a:solidFill>
                  <a:srgbClr val="000000"/>
                </a:solidFill>
                <a:effectLst/>
                <a:latin typeface="Open Sans" panose="020B0606030504020204" pitchFamily="34" charset="0"/>
              </a:rPr>
              <a:t>tristique</a:t>
            </a:r>
            <a:r>
              <a:rPr lang="en-CA" b="0" i="0" dirty="0">
                <a:solidFill>
                  <a:srgbClr val="000000"/>
                </a:solidFill>
                <a:effectLst/>
                <a:latin typeface="Open Sans" panose="020B0606030504020204" pitchFamily="34" charset="0"/>
              </a:rPr>
              <a:t> </a:t>
            </a:r>
            <a:r>
              <a:rPr lang="en-CA" b="0" i="0" dirty="0" err="1">
                <a:solidFill>
                  <a:srgbClr val="000000"/>
                </a:solidFill>
                <a:effectLst/>
                <a:latin typeface="Open Sans" panose="020B0606030504020204" pitchFamily="34" charset="0"/>
              </a:rPr>
              <a:t>senectus</a:t>
            </a:r>
            <a:r>
              <a:rPr lang="en-CA" b="0" i="0" dirty="0">
                <a:solidFill>
                  <a:srgbClr val="000000"/>
                </a:solidFill>
                <a:effectLst/>
                <a:latin typeface="Open Sans" panose="020B0606030504020204" pitchFamily="34" charset="0"/>
              </a:rPr>
              <a:t> et </a:t>
            </a:r>
            <a:r>
              <a:rPr lang="en-CA" b="0" i="0" dirty="0" err="1">
                <a:solidFill>
                  <a:srgbClr val="000000"/>
                </a:solidFill>
                <a:effectLst/>
                <a:latin typeface="Open Sans" panose="020B0606030504020204" pitchFamily="34" charset="0"/>
              </a:rPr>
              <a:t>netus</a:t>
            </a:r>
            <a:r>
              <a:rPr lang="en-CA" b="0" i="0" dirty="0">
                <a:solidFill>
                  <a:srgbClr val="000000"/>
                </a:solidFill>
                <a:effectLst/>
                <a:latin typeface="Open Sans" panose="020B0606030504020204" pitchFamily="34" charset="0"/>
              </a:rPr>
              <a:t> et </a:t>
            </a:r>
            <a:r>
              <a:rPr lang="en-CA" b="0" i="0" dirty="0" err="1">
                <a:solidFill>
                  <a:srgbClr val="000000"/>
                </a:solidFill>
                <a:effectLst/>
                <a:latin typeface="Open Sans" panose="020B0606030504020204" pitchFamily="34" charset="0"/>
              </a:rPr>
              <a:t>malesuada</a:t>
            </a:r>
            <a:r>
              <a:rPr lang="en-CA" b="0" i="0" dirty="0">
                <a:solidFill>
                  <a:srgbClr val="000000"/>
                </a:solidFill>
                <a:effectLst/>
                <a:latin typeface="Open Sans" panose="020B0606030504020204" pitchFamily="34" charset="0"/>
              </a:rPr>
              <a:t> fames ac </a:t>
            </a:r>
            <a:r>
              <a:rPr lang="en-CA" b="0" i="0" dirty="0" err="1">
                <a:solidFill>
                  <a:srgbClr val="000000"/>
                </a:solidFill>
                <a:effectLst/>
                <a:latin typeface="Open Sans" panose="020B0606030504020204" pitchFamily="34" charset="0"/>
              </a:rPr>
              <a:t>turpis</a:t>
            </a:r>
            <a:r>
              <a:rPr lang="en-CA" b="0" i="0" dirty="0">
                <a:solidFill>
                  <a:srgbClr val="000000"/>
                </a:solidFill>
                <a:effectLst/>
                <a:latin typeface="Open Sans" panose="020B0606030504020204" pitchFamily="34" charset="0"/>
              </a:rPr>
              <a:t> </a:t>
            </a:r>
            <a:r>
              <a:rPr lang="en-CA" b="0" i="0" dirty="0" err="1">
                <a:solidFill>
                  <a:srgbClr val="000000"/>
                </a:solidFill>
                <a:effectLst/>
                <a:latin typeface="Open Sans" panose="020B0606030504020204" pitchFamily="34" charset="0"/>
              </a:rPr>
              <a:t>egestas</a:t>
            </a:r>
            <a:r>
              <a:rPr lang="en-CA" b="0" i="0" dirty="0">
                <a:solidFill>
                  <a:srgbClr val="000000"/>
                </a:solidFill>
                <a:effectLst/>
                <a:latin typeface="Open Sans" panose="020B0606030504020204" pitchFamily="34" charset="0"/>
              </a:rPr>
              <a:t>. </a:t>
            </a:r>
            <a:endParaRPr lang="en-CA" dirty="0"/>
          </a:p>
        </p:txBody>
      </p:sp>
      <p:sp>
        <p:nvSpPr>
          <p:cNvPr id="6" name="Picture Placeholder 5">
            <a:extLst>
              <a:ext uri="{FF2B5EF4-FFF2-40B4-BE49-F238E27FC236}">
                <a16:creationId xmlns:a16="http://schemas.microsoft.com/office/drawing/2014/main" id="{35722329-C40A-4769-9925-116C838031FA}"/>
              </a:ext>
            </a:extLst>
          </p:cNvPr>
          <p:cNvSpPr>
            <a:spLocks noGrp="1"/>
          </p:cNvSpPr>
          <p:nvPr>
            <p:ph type="pic" sz="quarter" idx="11"/>
          </p:nvPr>
        </p:nvSpPr>
        <p:spPr>
          <a:xfrm>
            <a:off x="0" y="0"/>
            <a:ext cx="12192000" cy="3520966"/>
          </a:xfrm>
          <a:solidFill>
            <a:schemeClr val="bg1">
              <a:lumMod val="95000"/>
            </a:schemeClr>
          </a:solidFill>
        </p:spPr>
        <p:txBody>
          <a:bodyPr/>
          <a:lstStyle/>
          <a:p>
            <a:endParaRPr lang="en-CA" dirty="0"/>
          </a:p>
        </p:txBody>
      </p:sp>
      <p:sp>
        <p:nvSpPr>
          <p:cNvPr id="7" name="Text Placeholder 10">
            <a:extLst>
              <a:ext uri="{FF2B5EF4-FFF2-40B4-BE49-F238E27FC236}">
                <a16:creationId xmlns:a16="http://schemas.microsoft.com/office/drawing/2014/main" id="{99A6FA3C-5B39-4B11-A186-1C03B2F15757}"/>
              </a:ext>
            </a:extLst>
          </p:cNvPr>
          <p:cNvSpPr>
            <a:spLocks noGrp="1"/>
          </p:cNvSpPr>
          <p:nvPr>
            <p:ph type="body" sz="quarter" idx="12"/>
          </p:nvPr>
        </p:nvSpPr>
        <p:spPr>
          <a:xfrm>
            <a:off x="7751889" y="3657118"/>
            <a:ext cx="3607773" cy="1289093"/>
          </a:xfrm>
        </p:spPr>
        <p:txBody>
          <a:bodyPr>
            <a:noAutofit/>
          </a:bodyPr>
          <a:lstStyle>
            <a:lvl1pPr marL="0" indent="0">
              <a:buNone/>
              <a:defRPr sz="3600" b="1">
                <a:solidFill>
                  <a:srgbClr val="00558F"/>
                </a:solidFill>
                <a:latin typeface="Gotham" panose="02000303000000000000" pitchFamily="50"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Tree>
    <p:extLst>
      <p:ext uri="{BB962C8B-B14F-4D97-AF65-F5344CB8AC3E}">
        <p14:creationId xmlns:p14="http://schemas.microsoft.com/office/powerpoint/2010/main" val="67266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290434" y="6356350"/>
            <a:ext cx="517366" cy="365125"/>
          </a:xfrm>
        </p:spPr>
        <p:txBody>
          <a:bodyPr/>
          <a:lstStyle/>
          <a:p>
            <a:fld id="{1C49CA3A-B88B-401F-80E2-B8138F3EC355}" type="slidenum">
              <a:rPr lang="en-US" smtClean="0"/>
              <a:t>‹#›</a:t>
            </a:fld>
            <a:endParaRPr lang="en-US"/>
          </a:p>
        </p:txBody>
      </p:sp>
      <p:sp>
        <p:nvSpPr>
          <p:cNvPr id="9" name="Content Placeholder 3"/>
          <p:cNvSpPr>
            <a:spLocks noGrp="1"/>
          </p:cNvSpPr>
          <p:nvPr>
            <p:ph sz="half" idx="2" hasCustomPrompt="1"/>
          </p:nvPr>
        </p:nvSpPr>
        <p:spPr>
          <a:xfrm>
            <a:off x="8402855" y="1600200"/>
            <a:ext cx="3404945" cy="4247098"/>
          </a:xfrm>
        </p:spPr>
        <p:txBody>
          <a:bodyPr vert="horz" lIns="91440" tIns="45720" rIns="91440" bIns="45720" rtlCol="0">
            <a:normAutofit/>
          </a:bodyPr>
          <a:lstStyle>
            <a:lvl1pPr>
              <a:defRPr lang="en-CA" sz="1600" smtClean="0">
                <a:latin typeface="Gotham HTF Light"/>
              </a:defRPr>
            </a:lvl1pPr>
            <a:lvl2pPr>
              <a:defRPr lang="en-CA" smtClean="0"/>
            </a:lvl2pPr>
            <a:lvl3pPr>
              <a:defRPr lang="en-CA" smtClean="0"/>
            </a:lvl3pPr>
            <a:lvl4pPr>
              <a:defRPr lang="en-CA" smtClean="0"/>
            </a:lvl4pPr>
            <a:lvl5pPr>
              <a:defRPr lang="en-US"/>
            </a:lvl5pPr>
          </a:lstStyle>
          <a:p>
            <a:pPr marL="0" lvl="0" indent="0">
              <a:buNone/>
            </a:pPr>
            <a:r>
              <a:rPr lang="en-CA" dirty="0"/>
              <a:t>Click on icon to insert image or chart</a:t>
            </a:r>
          </a:p>
        </p:txBody>
      </p:sp>
      <p:sp>
        <p:nvSpPr>
          <p:cNvPr id="11" name="Content Placeholder 3"/>
          <p:cNvSpPr>
            <a:spLocks noGrp="1"/>
          </p:cNvSpPr>
          <p:nvPr>
            <p:ph sz="half" idx="13"/>
          </p:nvPr>
        </p:nvSpPr>
        <p:spPr>
          <a:xfrm>
            <a:off x="457200" y="1600204"/>
            <a:ext cx="7681784" cy="4247097"/>
          </a:xfrm>
        </p:spPr>
        <p:txBody>
          <a:bodyPr vert="horz" lIns="91440" tIns="45720" rIns="91440" bIns="45720" rtlCol="0">
            <a:noAutofit/>
          </a:bodyPr>
          <a:lstStyle>
            <a:lvl1pPr>
              <a:lnSpc>
                <a:spcPct val="130000"/>
              </a:lnSpc>
              <a:defRPr lang="en-CA" sz="2000" smtClean="0">
                <a:solidFill>
                  <a:schemeClr val="tx1"/>
                </a:solidFill>
                <a:latin typeface="MMC Trial1" panose="00000500000000000000" pitchFamily="2" charset="0"/>
              </a:defRPr>
            </a:lvl1pPr>
            <a:lvl2pPr marL="403225" indent="-173038">
              <a:lnSpc>
                <a:spcPct val="130000"/>
              </a:lnSpc>
              <a:defRPr lang="en-CA" sz="1600" smtClean="0">
                <a:solidFill>
                  <a:schemeClr val="tx1"/>
                </a:solidFill>
                <a:latin typeface="MMC Trial1" panose="00000500000000000000" pitchFamily="2" charset="0"/>
              </a:defRPr>
            </a:lvl2pPr>
            <a:lvl3pPr marL="625475" indent="-222250">
              <a:lnSpc>
                <a:spcPct val="130000"/>
              </a:lnSpc>
              <a:defRPr lang="en-CA" sz="1200" baseline="0" smtClean="0">
                <a:solidFill>
                  <a:schemeClr val="tx1"/>
                </a:solidFill>
                <a:latin typeface="MMC Trial1" panose="00000500000000000000" pitchFamily="2" charset="0"/>
              </a:defRPr>
            </a:lvl3pPr>
            <a:lvl4pPr marL="798513" indent="-173038">
              <a:lnSpc>
                <a:spcPct val="130000"/>
              </a:lnSpc>
              <a:defRPr lang="en-CA" sz="1200" baseline="0" smtClean="0">
                <a:solidFill>
                  <a:schemeClr val="tx1"/>
                </a:solidFill>
                <a:latin typeface="MMC Trial1" panose="00000500000000000000" pitchFamily="2" charset="0"/>
              </a:defRPr>
            </a:lvl4pPr>
            <a:lvl5pPr marL="971550" indent="-173038">
              <a:lnSpc>
                <a:spcPct val="130000"/>
              </a:lnSpc>
              <a:defRPr lang="en-US" sz="1200" baseline="0">
                <a:solidFill>
                  <a:schemeClr val="tx1"/>
                </a:solidFill>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3946C53D-1815-4732-82FC-EC4DB4EB79E9}"/>
              </a:ext>
            </a:extLst>
          </p:cNvPr>
          <p:cNvSpPr>
            <a:spLocks noGrp="1"/>
          </p:cNvSpPr>
          <p:nvPr>
            <p:ph type="title"/>
          </p:nvPr>
        </p:nvSpPr>
        <p:spPr>
          <a:xfrm>
            <a:off x="457200" y="130734"/>
            <a:ext cx="11350600" cy="1229855"/>
          </a:xfrm>
        </p:spPr>
        <p:txBody>
          <a:bodyPr>
            <a:noAutofit/>
          </a:bodyPr>
          <a:lstStyle>
            <a:lvl1pPr algn="l">
              <a:defRPr sz="4000" b="0" i="0" baseline="0">
                <a:solidFill>
                  <a:srgbClr val="ED1C24"/>
                </a:solidFill>
                <a:latin typeface="MMC Trial1 Medium" panose="00000600000000000000" pitchFamily="2" charset="0"/>
                <a:cs typeface="MMC Trial1 Medium" panose="00000600000000000000" pitchFamily="2" charset="0"/>
              </a:defRPr>
            </a:lvl1pPr>
          </a:lstStyle>
          <a:p>
            <a:r>
              <a:rPr lang="en-US" dirty="0"/>
              <a:t>Click to edit Master title style</a:t>
            </a:r>
          </a:p>
        </p:txBody>
      </p:sp>
    </p:spTree>
    <p:extLst>
      <p:ext uri="{BB962C8B-B14F-4D97-AF65-F5344CB8AC3E}">
        <p14:creationId xmlns:p14="http://schemas.microsoft.com/office/powerpoint/2010/main" val="3352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11290434" y="6356350"/>
            <a:ext cx="517366" cy="365125"/>
          </a:xfrm>
        </p:spPr>
        <p:txBody>
          <a:bodyPr/>
          <a:lstStyle/>
          <a:p>
            <a:fld id="{1C49CA3A-B88B-401F-80E2-B8138F3EC355}" type="slidenum">
              <a:rPr lang="en-US" smtClean="0"/>
              <a:t>‹#›</a:t>
            </a:fld>
            <a:endParaRPr lang="en-US"/>
          </a:p>
        </p:txBody>
      </p:sp>
      <p:sp>
        <p:nvSpPr>
          <p:cNvPr id="9" name="Content Placeholder 3"/>
          <p:cNvSpPr>
            <a:spLocks noGrp="1"/>
          </p:cNvSpPr>
          <p:nvPr>
            <p:ph sz="half" idx="2" hasCustomPrompt="1"/>
          </p:nvPr>
        </p:nvSpPr>
        <p:spPr>
          <a:xfrm>
            <a:off x="8402855" y="2637322"/>
            <a:ext cx="3404945" cy="3209976"/>
          </a:xfrm>
        </p:spPr>
        <p:txBody>
          <a:bodyPr vert="horz" lIns="91440" tIns="45720" rIns="91440" bIns="45720" rtlCol="0">
            <a:normAutofit/>
          </a:bodyPr>
          <a:lstStyle>
            <a:lvl1pPr>
              <a:defRPr lang="en-CA" sz="1600" smtClean="0">
                <a:latin typeface="Gotham HTF Light"/>
              </a:defRPr>
            </a:lvl1pPr>
            <a:lvl2pPr>
              <a:defRPr lang="en-CA" smtClean="0"/>
            </a:lvl2pPr>
            <a:lvl3pPr>
              <a:defRPr lang="en-CA" smtClean="0"/>
            </a:lvl3pPr>
            <a:lvl4pPr>
              <a:defRPr lang="en-CA" smtClean="0"/>
            </a:lvl4pPr>
            <a:lvl5pPr>
              <a:defRPr lang="en-US"/>
            </a:lvl5pPr>
          </a:lstStyle>
          <a:p>
            <a:pPr marL="0" lvl="0" indent="0">
              <a:buNone/>
            </a:pPr>
            <a:r>
              <a:rPr lang="en-CA" dirty="0"/>
              <a:t>Click on icon to insert image or chart</a:t>
            </a:r>
          </a:p>
        </p:txBody>
      </p:sp>
      <p:sp>
        <p:nvSpPr>
          <p:cNvPr id="11" name="Content Placeholder 3"/>
          <p:cNvSpPr>
            <a:spLocks noGrp="1"/>
          </p:cNvSpPr>
          <p:nvPr>
            <p:ph sz="half" idx="15"/>
          </p:nvPr>
        </p:nvSpPr>
        <p:spPr>
          <a:xfrm>
            <a:off x="457200" y="1600204"/>
            <a:ext cx="11350600" cy="1299515"/>
          </a:xfrm>
        </p:spPr>
        <p:txBody>
          <a:bodyPr vert="horz" lIns="91440" tIns="45720" rIns="91440" bIns="45720" rtlCol="0">
            <a:noAutofit/>
          </a:bodyPr>
          <a:lstStyle>
            <a:lvl1pPr>
              <a:lnSpc>
                <a:spcPct val="130000"/>
              </a:lnSpc>
              <a:defRPr lang="en-CA" sz="2000" smtClean="0">
                <a:solidFill>
                  <a:schemeClr val="tx1"/>
                </a:solidFill>
                <a:latin typeface="MMC Trial1" panose="00000500000000000000" pitchFamily="2" charset="0"/>
              </a:defRPr>
            </a:lvl1pPr>
            <a:lvl2pPr marL="403225" indent="-173038">
              <a:lnSpc>
                <a:spcPct val="130000"/>
              </a:lnSpc>
              <a:defRPr lang="en-CA" sz="1600" smtClean="0">
                <a:solidFill>
                  <a:schemeClr val="tx1"/>
                </a:solidFill>
                <a:latin typeface="MMC Trial1" panose="00000500000000000000" pitchFamily="2" charset="0"/>
              </a:defRPr>
            </a:lvl2pPr>
            <a:lvl3pPr marL="625475" indent="-222250">
              <a:lnSpc>
                <a:spcPct val="130000"/>
              </a:lnSpc>
              <a:defRPr lang="en-CA" sz="1200" baseline="0" smtClean="0">
                <a:solidFill>
                  <a:schemeClr val="tx1"/>
                </a:solidFill>
                <a:latin typeface="MMC Trial1" panose="00000500000000000000" pitchFamily="2" charset="0"/>
              </a:defRPr>
            </a:lvl3pPr>
            <a:lvl4pPr marL="798513" indent="-173038">
              <a:lnSpc>
                <a:spcPct val="130000"/>
              </a:lnSpc>
              <a:defRPr lang="en-CA" sz="1200" baseline="0" smtClean="0">
                <a:solidFill>
                  <a:schemeClr val="tx1"/>
                </a:solidFill>
                <a:latin typeface="MMC Trial1" panose="00000500000000000000" pitchFamily="2" charset="0"/>
              </a:defRPr>
            </a:lvl4pPr>
            <a:lvl5pPr marL="971550" indent="-173038">
              <a:lnSpc>
                <a:spcPct val="130000"/>
              </a:lnSpc>
              <a:defRPr lang="en-US" sz="1200" baseline="0">
                <a:solidFill>
                  <a:schemeClr val="tx1"/>
                </a:solidFill>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16"/>
          </p:nvPr>
        </p:nvSpPr>
        <p:spPr>
          <a:xfrm>
            <a:off x="457200" y="3136433"/>
            <a:ext cx="7739449" cy="2710868"/>
          </a:xfrm>
        </p:spPr>
        <p:txBody>
          <a:bodyPr vert="horz" lIns="91440" tIns="45720" rIns="91440" bIns="45720" rtlCol="0">
            <a:noAutofit/>
          </a:bodyPr>
          <a:lstStyle>
            <a:lvl1pPr>
              <a:lnSpc>
                <a:spcPct val="130000"/>
              </a:lnSpc>
              <a:defRPr lang="en-CA" sz="2000" smtClean="0">
                <a:solidFill>
                  <a:schemeClr val="tx1"/>
                </a:solidFill>
                <a:latin typeface="MMC Trial1" panose="00000500000000000000" pitchFamily="2" charset="0"/>
              </a:defRPr>
            </a:lvl1pPr>
            <a:lvl2pPr marL="403225" indent="-173038">
              <a:lnSpc>
                <a:spcPct val="130000"/>
              </a:lnSpc>
              <a:defRPr lang="en-CA" sz="1600" smtClean="0">
                <a:solidFill>
                  <a:schemeClr val="tx1"/>
                </a:solidFill>
                <a:latin typeface="MMC Trial1" panose="00000500000000000000" pitchFamily="2" charset="0"/>
              </a:defRPr>
            </a:lvl2pPr>
            <a:lvl3pPr marL="625475" indent="-222250">
              <a:lnSpc>
                <a:spcPct val="130000"/>
              </a:lnSpc>
              <a:defRPr lang="en-CA" sz="1200" baseline="0" smtClean="0">
                <a:solidFill>
                  <a:schemeClr val="tx1"/>
                </a:solidFill>
                <a:latin typeface="MMC Trial1" panose="00000500000000000000" pitchFamily="2" charset="0"/>
              </a:defRPr>
            </a:lvl3pPr>
            <a:lvl4pPr marL="798513" indent="-173038">
              <a:lnSpc>
                <a:spcPct val="130000"/>
              </a:lnSpc>
              <a:defRPr lang="en-CA" sz="1200" baseline="0" smtClean="0">
                <a:solidFill>
                  <a:schemeClr val="tx1"/>
                </a:solidFill>
                <a:latin typeface="MMC Trial1" panose="00000500000000000000" pitchFamily="2" charset="0"/>
              </a:defRPr>
            </a:lvl4pPr>
            <a:lvl5pPr marL="971550" indent="-173038">
              <a:lnSpc>
                <a:spcPct val="130000"/>
              </a:lnSpc>
              <a:defRPr lang="en-US" sz="1200" baseline="0">
                <a:solidFill>
                  <a:schemeClr val="tx1"/>
                </a:solidFill>
                <a:latin typeface="MMC Trial1"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F40425DC-0035-4ED8-853D-45DF0D1D5F32}"/>
              </a:ext>
            </a:extLst>
          </p:cNvPr>
          <p:cNvSpPr>
            <a:spLocks noGrp="1"/>
          </p:cNvSpPr>
          <p:nvPr>
            <p:ph type="title"/>
          </p:nvPr>
        </p:nvSpPr>
        <p:spPr>
          <a:xfrm>
            <a:off x="457200" y="130734"/>
            <a:ext cx="11350600" cy="1229855"/>
          </a:xfrm>
        </p:spPr>
        <p:txBody>
          <a:bodyPr>
            <a:noAutofit/>
          </a:bodyPr>
          <a:lstStyle>
            <a:lvl1pPr algn="l">
              <a:defRPr sz="4000" b="0" i="0" baseline="0">
                <a:solidFill>
                  <a:srgbClr val="ED1C24"/>
                </a:solidFill>
                <a:latin typeface="MMC Trial1 Medium" panose="00000600000000000000" pitchFamily="2" charset="0"/>
                <a:cs typeface="MMC Trial1 Medium" panose="00000600000000000000" pitchFamily="2" charset="0"/>
              </a:defRPr>
            </a:lvl1pPr>
          </a:lstStyle>
          <a:p>
            <a:r>
              <a:rPr lang="en-US" dirty="0"/>
              <a:t>Click to edit Master title style</a:t>
            </a:r>
          </a:p>
        </p:txBody>
      </p:sp>
    </p:spTree>
    <p:extLst>
      <p:ext uri="{BB962C8B-B14F-4D97-AF65-F5344CB8AC3E}">
        <p14:creationId xmlns:p14="http://schemas.microsoft.com/office/powerpoint/2010/main" val="312079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A634D-DD59-44EB-8956-8492B1AD7B9F}"/>
              </a:ext>
            </a:extLst>
          </p:cNvPr>
          <p:cNvSpPr/>
          <p:nvPr userDrawn="1"/>
        </p:nvSpPr>
        <p:spPr>
          <a:xfrm>
            <a:off x="0" y="1"/>
            <a:ext cx="6019408" cy="1926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47F98BFC-B39B-4479-8E9B-FBCDC100BB40}"/>
              </a:ext>
            </a:extLst>
          </p:cNvPr>
          <p:cNvSpPr>
            <a:spLocks noGrp="1"/>
          </p:cNvSpPr>
          <p:nvPr>
            <p:ph type="body" sz="quarter" idx="10"/>
          </p:nvPr>
        </p:nvSpPr>
        <p:spPr>
          <a:xfrm>
            <a:off x="486094" y="2483124"/>
            <a:ext cx="5136940" cy="3433762"/>
          </a:xfrm>
        </p:spPr>
        <p:txBody>
          <a:bodyPr>
            <a:normAutofit/>
          </a:bodyPr>
          <a:lstStyle>
            <a:lvl1pPr>
              <a:defRPr sz="2000">
                <a:latin typeface="MMC Trial1" panose="00000500000000000000" pitchFamily="2" charset="0"/>
              </a:defRPr>
            </a:lvl1pPr>
            <a:lvl2pPr>
              <a:defRPr sz="1800">
                <a:latin typeface="MMC Trial1" panose="00000500000000000000" pitchFamily="2" charset="0"/>
              </a:defRPr>
            </a:lvl2pPr>
            <a:lvl3pPr>
              <a:defRPr sz="1600">
                <a:latin typeface="MMC Trial1" panose="00000500000000000000" pitchFamily="2" charset="0"/>
              </a:defRPr>
            </a:lvl3pPr>
            <a:lvl4pPr>
              <a:defRPr sz="1400">
                <a:latin typeface="MMC Trial1" panose="00000500000000000000" pitchFamily="2" charset="0"/>
              </a:defRPr>
            </a:lvl4pPr>
            <a:lvl5pPr>
              <a:defRPr sz="1400">
                <a:latin typeface="MMC Trial1"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Picture Placeholder 5">
            <a:extLst>
              <a:ext uri="{FF2B5EF4-FFF2-40B4-BE49-F238E27FC236}">
                <a16:creationId xmlns:a16="http://schemas.microsoft.com/office/drawing/2014/main" id="{35722329-C40A-4769-9925-116C838031FA}"/>
              </a:ext>
            </a:extLst>
          </p:cNvPr>
          <p:cNvSpPr>
            <a:spLocks noGrp="1"/>
          </p:cNvSpPr>
          <p:nvPr>
            <p:ph type="pic" sz="quarter" idx="11"/>
          </p:nvPr>
        </p:nvSpPr>
        <p:spPr>
          <a:xfrm>
            <a:off x="6019408" y="0"/>
            <a:ext cx="6172592" cy="6858000"/>
          </a:xfrm>
          <a:solidFill>
            <a:schemeClr val="bg1">
              <a:lumMod val="95000"/>
            </a:schemeClr>
          </a:solidFill>
        </p:spPr>
        <p:txBody>
          <a:bodyPr/>
          <a:lstStyle/>
          <a:p>
            <a:endParaRPr lang="en-CA"/>
          </a:p>
        </p:txBody>
      </p:sp>
      <p:sp>
        <p:nvSpPr>
          <p:cNvPr id="7" name="Text Placeholder 10">
            <a:extLst>
              <a:ext uri="{FF2B5EF4-FFF2-40B4-BE49-F238E27FC236}">
                <a16:creationId xmlns:a16="http://schemas.microsoft.com/office/drawing/2014/main" id="{4AC892B9-73E0-406D-B40B-C073DBB8BBC3}"/>
              </a:ext>
            </a:extLst>
          </p:cNvPr>
          <p:cNvSpPr>
            <a:spLocks noGrp="1"/>
          </p:cNvSpPr>
          <p:nvPr>
            <p:ph type="body" sz="quarter" idx="23" hasCustomPrompt="1"/>
          </p:nvPr>
        </p:nvSpPr>
        <p:spPr>
          <a:xfrm>
            <a:off x="486094" y="370293"/>
            <a:ext cx="5136940" cy="1458507"/>
          </a:xfrm>
        </p:spPr>
        <p:txBody>
          <a:bodyPr>
            <a:noAutofit/>
          </a:bodyPr>
          <a:lstStyle>
            <a:lvl1pPr marL="0" indent="0" algn="l">
              <a:buNone/>
              <a:defRPr sz="4400" b="1">
                <a:solidFill>
                  <a:schemeClr val="bg1"/>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 </a:t>
            </a:r>
          </a:p>
        </p:txBody>
      </p:sp>
    </p:spTree>
    <p:extLst>
      <p:ext uri="{BB962C8B-B14F-4D97-AF65-F5344CB8AC3E}">
        <p14:creationId xmlns:p14="http://schemas.microsoft.com/office/powerpoint/2010/main" val="135292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A634D-DD59-44EB-8956-8492B1AD7B9F}"/>
              </a:ext>
            </a:extLst>
          </p:cNvPr>
          <p:cNvSpPr/>
          <p:nvPr userDrawn="1"/>
        </p:nvSpPr>
        <p:spPr>
          <a:xfrm>
            <a:off x="0" y="1"/>
            <a:ext cx="6019408" cy="1926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47F98BFC-B39B-4479-8E9B-FBCDC100BB40}"/>
              </a:ext>
            </a:extLst>
          </p:cNvPr>
          <p:cNvSpPr>
            <a:spLocks noGrp="1"/>
          </p:cNvSpPr>
          <p:nvPr>
            <p:ph type="body" sz="quarter" idx="10"/>
          </p:nvPr>
        </p:nvSpPr>
        <p:spPr>
          <a:xfrm>
            <a:off x="486094" y="2483124"/>
            <a:ext cx="5136940" cy="3433762"/>
          </a:xfrm>
        </p:spPr>
        <p:txBody>
          <a:bodyPr>
            <a:normAutofit/>
          </a:bodyPr>
          <a:lstStyle>
            <a:lvl1pPr>
              <a:defRPr sz="2000">
                <a:latin typeface="MMC Trial1" panose="00000500000000000000" pitchFamily="2" charset="0"/>
              </a:defRPr>
            </a:lvl1pPr>
            <a:lvl2pPr>
              <a:defRPr sz="1800">
                <a:latin typeface="MMC Trial1" panose="00000500000000000000" pitchFamily="2" charset="0"/>
              </a:defRPr>
            </a:lvl2pPr>
            <a:lvl3pPr>
              <a:defRPr sz="1600">
                <a:latin typeface="MMC Trial1" panose="00000500000000000000" pitchFamily="2" charset="0"/>
              </a:defRPr>
            </a:lvl3pPr>
            <a:lvl4pPr>
              <a:defRPr sz="1400">
                <a:latin typeface="MMC Trial1" panose="00000500000000000000" pitchFamily="2" charset="0"/>
              </a:defRPr>
            </a:lvl4pPr>
            <a:lvl5pPr>
              <a:defRPr sz="1400">
                <a:latin typeface="MMC Trial1"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Picture Placeholder 5">
            <a:extLst>
              <a:ext uri="{FF2B5EF4-FFF2-40B4-BE49-F238E27FC236}">
                <a16:creationId xmlns:a16="http://schemas.microsoft.com/office/drawing/2014/main" id="{35722329-C40A-4769-9925-116C838031FA}"/>
              </a:ext>
            </a:extLst>
          </p:cNvPr>
          <p:cNvSpPr>
            <a:spLocks noGrp="1"/>
          </p:cNvSpPr>
          <p:nvPr>
            <p:ph type="pic" sz="quarter" idx="11"/>
          </p:nvPr>
        </p:nvSpPr>
        <p:spPr>
          <a:xfrm>
            <a:off x="6019408" y="0"/>
            <a:ext cx="6172592" cy="6858000"/>
          </a:xfrm>
          <a:solidFill>
            <a:schemeClr val="bg1">
              <a:lumMod val="95000"/>
            </a:schemeClr>
          </a:solidFill>
        </p:spPr>
        <p:txBody>
          <a:bodyPr/>
          <a:lstStyle/>
          <a:p>
            <a:endParaRPr lang="en-CA"/>
          </a:p>
        </p:txBody>
      </p:sp>
      <p:sp>
        <p:nvSpPr>
          <p:cNvPr id="7" name="Text Placeholder 10">
            <a:extLst>
              <a:ext uri="{FF2B5EF4-FFF2-40B4-BE49-F238E27FC236}">
                <a16:creationId xmlns:a16="http://schemas.microsoft.com/office/drawing/2014/main" id="{4AC892B9-73E0-406D-B40B-C073DBB8BBC3}"/>
              </a:ext>
            </a:extLst>
          </p:cNvPr>
          <p:cNvSpPr>
            <a:spLocks noGrp="1"/>
          </p:cNvSpPr>
          <p:nvPr>
            <p:ph type="body" sz="quarter" idx="23"/>
          </p:nvPr>
        </p:nvSpPr>
        <p:spPr>
          <a:xfrm>
            <a:off x="486094" y="370293"/>
            <a:ext cx="5136940" cy="1458507"/>
          </a:xfrm>
        </p:spPr>
        <p:txBody>
          <a:bodyPr>
            <a:noAutofit/>
          </a:bodyPr>
          <a:lstStyle>
            <a:lvl1pPr marL="0" indent="0" algn="l">
              <a:buNone/>
              <a:defRPr sz="4400" b="1">
                <a:solidFill>
                  <a:schemeClr val="bg1"/>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Tree>
    <p:extLst>
      <p:ext uri="{BB962C8B-B14F-4D97-AF65-F5344CB8AC3E}">
        <p14:creationId xmlns:p14="http://schemas.microsoft.com/office/powerpoint/2010/main" val="175396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DA634D-DD59-44EB-8956-8492B1AD7B9F}"/>
              </a:ext>
            </a:extLst>
          </p:cNvPr>
          <p:cNvSpPr/>
          <p:nvPr userDrawn="1"/>
        </p:nvSpPr>
        <p:spPr>
          <a:xfrm>
            <a:off x="0" y="0"/>
            <a:ext cx="60194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47F98BFC-B39B-4479-8E9B-FBCDC100BB40}"/>
              </a:ext>
            </a:extLst>
          </p:cNvPr>
          <p:cNvSpPr>
            <a:spLocks noGrp="1"/>
          </p:cNvSpPr>
          <p:nvPr>
            <p:ph type="body" sz="quarter" idx="10"/>
          </p:nvPr>
        </p:nvSpPr>
        <p:spPr>
          <a:xfrm>
            <a:off x="486094" y="2483124"/>
            <a:ext cx="5136940" cy="3433762"/>
          </a:xfrm>
        </p:spPr>
        <p:txBody>
          <a:bodyPr>
            <a:normAutofit/>
          </a:bodyPr>
          <a:lstStyle>
            <a:lvl1pPr>
              <a:defRPr sz="2000">
                <a:solidFill>
                  <a:schemeClr val="bg1"/>
                </a:solidFill>
                <a:latin typeface="MMC Trial1" panose="00000500000000000000" pitchFamily="2" charset="0"/>
              </a:defRPr>
            </a:lvl1pPr>
            <a:lvl2pPr>
              <a:defRPr sz="1800">
                <a:solidFill>
                  <a:schemeClr val="bg1"/>
                </a:solidFill>
                <a:latin typeface="MMC Trial1" panose="00000500000000000000" pitchFamily="2" charset="0"/>
              </a:defRPr>
            </a:lvl2pPr>
            <a:lvl3pPr>
              <a:defRPr sz="1600">
                <a:solidFill>
                  <a:schemeClr val="bg1"/>
                </a:solidFill>
                <a:latin typeface="MMC Trial1" panose="00000500000000000000" pitchFamily="2" charset="0"/>
              </a:defRPr>
            </a:lvl3pPr>
            <a:lvl4pPr>
              <a:defRPr sz="1400">
                <a:solidFill>
                  <a:schemeClr val="bg1"/>
                </a:solidFill>
                <a:latin typeface="MMC Trial1" panose="00000500000000000000" pitchFamily="2" charset="0"/>
              </a:defRPr>
            </a:lvl4pPr>
            <a:lvl5pPr>
              <a:defRPr sz="1400">
                <a:solidFill>
                  <a:schemeClr val="bg1"/>
                </a:solidFill>
                <a:latin typeface="MMC Trial1"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Rectangle 3">
            <a:extLst>
              <a:ext uri="{FF2B5EF4-FFF2-40B4-BE49-F238E27FC236}">
                <a16:creationId xmlns:a16="http://schemas.microsoft.com/office/drawing/2014/main" id="{D5D549EE-F1D9-44A6-9DD3-0A0ED8F94B8D}"/>
              </a:ext>
            </a:extLst>
          </p:cNvPr>
          <p:cNvSpPr/>
          <p:nvPr userDrawn="1"/>
        </p:nvSpPr>
        <p:spPr>
          <a:xfrm>
            <a:off x="6019408" y="-1"/>
            <a:ext cx="3124592" cy="34337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DA89D25E-051F-42E9-ADE1-7665976AA31A}"/>
              </a:ext>
            </a:extLst>
          </p:cNvPr>
          <p:cNvSpPr/>
          <p:nvPr userDrawn="1"/>
        </p:nvSpPr>
        <p:spPr>
          <a:xfrm>
            <a:off x="6019408" y="3424239"/>
            <a:ext cx="3124592" cy="34337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96CBABF1-43B2-49CE-AF88-1D1CD2202912}"/>
              </a:ext>
            </a:extLst>
          </p:cNvPr>
          <p:cNvSpPr/>
          <p:nvPr userDrawn="1"/>
        </p:nvSpPr>
        <p:spPr>
          <a:xfrm>
            <a:off x="9144000" y="0"/>
            <a:ext cx="3048000" cy="343376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A7E2F69E-D016-4FBA-8A5D-85685D44DB2B}"/>
              </a:ext>
            </a:extLst>
          </p:cNvPr>
          <p:cNvSpPr/>
          <p:nvPr userDrawn="1"/>
        </p:nvSpPr>
        <p:spPr>
          <a:xfrm>
            <a:off x="9144000" y="3433760"/>
            <a:ext cx="3048000" cy="3433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ontent Placeholder 10">
            <a:extLst>
              <a:ext uri="{FF2B5EF4-FFF2-40B4-BE49-F238E27FC236}">
                <a16:creationId xmlns:a16="http://schemas.microsoft.com/office/drawing/2014/main" id="{7B856292-6E4B-4F11-8339-B3D8CFDAD6BC}"/>
              </a:ext>
            </a:extLst>
          </p:cNvPr>
          <p:cNvSpPr>
            <a:spLocks noGrp="1"/>
          </p:cNvSpPr>
          <p:nvPr>
            <p:ph sz="quarter" idx="11"/>
          </p:nvPr>
        </p:nvSpPr>
        <p:spPr>
          <a:xfrm>
            <a:off x="6305550" y="287726"/>
            <a:ext cx="2522538" cy="2864888"/>
          </a:xfrm>
        </p:spPr>
        <p:txBody>
          <a:bodyPr>
            <a:noAutofit/>
          </a:bodyPr>
          <a:lstStyle>
            <a:lvl1pPr>
              <a:defRPr sz="1800">
                <a:latin typeface="Gotham" panose="02000303000000000000" pitchFamily="50" charset="0"/>
              </a:defRPr>
            </a:lvl1pPr>
            <a:lvl2pPr>
              <a:defRPr sz="1600">
                <a:latin typeface="Gotham" panose="02000303000000000000" pitchFamily="50" charset="0"/>
              </a:defRPr>
            </a:lvl2pPr>
            <a:lvl3pPr>
              <a:defRPr sz="1400">
                <a:latin typeface="Gotham" panose="02000303000000000000" pitchFamily="50" charset="0"/>
              </a:defRPr>
            </a:lvl3pPr>
            <a:lvl4pPr>
              <a:defRPr sz="1200">
                <a:latin typeface="Gotham" panose="02000303000000000000" pitchFamily="50" charset="0"/>
              </a:defRPr>
            </a:lvl4pPr>
            <a:lvl5pPr>
              <a:defRPr sz="1200">
                <a:latin typeface="Gotham" panose="02000303000000000000"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Content Placeholder 10">
            <a:extLst>
              <a:ext uri="{FF2B5EF4-FFF2-40B4-BE49-F238E27FC236}">
                <a16:creationId xmlns:a16="http://schemas.microsoft.com/office/drawing/2014/main" id="{21E15F28-0B15-46A4-94E2-DFBDC6A7C0E7}"/>
              </a:ext>
            </a:extLst>
          </p:cNvPr>
          <p:cNvSpPr>
            <a:spLocks noGrp="1"/>
          </p:cNvSpPr>
          <p:nvPr>
            <p:ph sz="quarter" idx="12"/>
          </p:nvPr>
        </p:nvSpPr>
        <p:spPr>
          <a:xfrm>
            <a:off x="9406731" y="287726"/>
            <a:ext cx="2522538" cy="2864888"/>
          </a:xfrm>
        </p:spPr>
        <p:txBody>
          <a:bodyPr>
            <a:noAutofit/>
          </a:bodyPr>
          <a:lstStyle>
            <a:lvl1pPr>
              <a:defRPr sz="1800">
                <a:latin typeface="Gotham" panose="02000303000000000000" pitchFamily="50" charset="0"/>
              </a:defRPr>
            </a:lvl1pPr>
            <a:lvl2pPr>
              <a:defRPr sz="1600">
                <a:latin typeface="Gotham" panose="02000303000000000000" pitchFamily="50" charset="0"/>
              </a:defRPr>
            </a:lvl2pPr>
            <a:lvl3pPr>
              <a:defRPr sz="1400">
                <a:latin typeface="Gotham" panose="02000303000000000000" pitchFamily="50" charset="0"/>
              </a:defRPr>
            </a:lvl3pPr>
            <a:lvl4pPr>
              <a:defRPr sz="1200">
                <a:latin typeface="Gotham" panose="02000303000000000000" pitchFamily="50" charset="0"/>
              </a:defRPr>
            </a:lvl4pPr>
            <a:lvl5pPr>
              <a:defRPr sz="1200">
                <a:latin typeface="Gotham" panose="02000303000000000000"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3" name="Content Placeholder 10">
            <a:extLst>
              <a:ext uri="{FF2B5EF4-FFF2-40B4-BE49-F238E27FC236}">
                <a16:creationId xmlns:a16="http://schemas.microsoft.com/office/drawing/2014/main" id="{FCDFA050-A6E8-4EAD-A63E-17378A530C56}"/>
              </a:ext>
            </a:extLst>
          </p:cNvPr>
          <p:cNvSpPr>
            <a:spLocks noGrp="1"/>
          </p:cNvSpPr>
          <p:nvPr>
            <p:ph sz="quarter" idx="13"/>
          </p:nvPr>
        </p:nvSpPr>
        <p:spPr>
          <a:xfrm>
            <a:off x="6305550" y="3721486"/>
            <a:ext cx="2522538" cy="2864888"/>
          </a:xfrm>
        </p:spPr>
        <p:txBody>
          <a:bodyPr>
            <a:noAutofit/>
          </a:bodyPr>
          <a:lstStyle>
            <a:lvl1pPr>
              <a:defRPr sz="1800">
                <a:latin typeface="Gotham" panose="02000303000000000000" pitchFamily="50" charset="0"/>
              </a:defRPr>
            </a:lvl1pPr>
            <a:lvl2pPr>
              <a:defRPr sz="1600">
                <a:latin typeface="Gotham" panose="02000303000000000000" pitchFamily="50" charset="0"/>
              </a:defRPr>
            </a:lvl2pPr>
            <a:lvl3pPr>
              <a:defRPr sz="1400">
                <a:latin typeface="Gotham" panose="02000303000000000000" pitchFamily="50" charset="0"/>
              </a:defRPr>
            </a:lvl3pPr>
            <a:lvl4pPr>
              <a:defRPr sz="1200">
                <a:latin typeface="Gotham" panose="02000303000000000000" pitchFamily="50" charset="0"/>
              </a:defRPr>
            </a:lvl4pPr>
            <a:lvl5pPr>
              <a:defRPr sz="1200">
                <a:latin typeface="Gotham" panose="02000303000000000000"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4" name="Content Placeholder 10">
            <a:extLst>
              <a:ext uri="{FF2B5EF4-FFF2-40B4-BE49-F238E27FC236}">
                <a16:creationId xmlns:a16="http://schemas.microsoft.com/office/drawing/2014/main" id="{C7D94DB1-AD65-4CB0-88C3-92514F237278}"/>
              </a:ext>
            </a:extLst>
          </p:cNvPr>
          <p:cNvSpPr>
            <a:spLocks noGrp="1"/>
          </p:cNvSpPr>
          <p:nvPr>
            <p:ph sz="quarter" idx="14"/>
          </p:nvPr>
        </p:nvSpPr>
        <p:spPr>
          <a:xfrm>
            <a:off x="9406731" y="3721486"/>
            <a:ext cx="2522538" cy="2864888"/>
          </a:xfrm>
        </p:spPr>
        <p:txBody>
          <a:bodyPr>
            <a:noAutofit/>
          </a:bodyPr>
          <a:lstStyle>
            <a:lvl1pPr>
              <a:defRPr sz="1800">
                <a:latin typeface="Gotham" panose="02000303000000000000" pitchFamily="50" charset="0"/>
              </a:defRPr>
            </a:lvl1pPr>
            <a:lvl2pPr>
              <a:defRPr sz="1600">
                <a:latin typeface="Gotham" panose="02000303000000000000" pitchFamily="50" charset="0"/>
              </a:defRPr>
            </a:lvl2pPr>
            <a:lvl3pPr>
              <a:defRPr sz="1400">
                <a:latin typeface="Gotham" panose="02000303000000000000" pitchFamily="50" charset="0"/>
              </a:defRPr>
            </a:lvl3pPr>
            <a:lvl4pPr>
              <a:defRPr sz="1200">
                <a:latin typeface="Gotham" panose="02000303000000000000" pitchFamily="50" charset="0"/>
              </a:defRPr>
            </a:lvl4pPr>
            <a:lvl5pPr>
              <a:defRPr sz="1200">
                <a:latin typeface="Gotham" panose="02000303000000000000" pitchFamily="50"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5" name="Text Placeholder 10">
            <a:extLst>
              <a:ext uri="{FF2B5EF4-FFF2-40B4-BE49-F238E27FC236}">
                <a16:creationId xmlns:a16="http://schemas.microsoft.com/office/drawing/2014/main" id="{DA88605C-8FA3-498C-A573-49706D161C3E}"/>
              </a:ext>
            </a:extLst>
          </p:cNvPr>
          <p:cNvSpPr>
            <a:spLocks noGrp="1"/>
          </p:cNvSpPr>
          <p:nvPr>
            <p:ph type="body" sz="quarter" idx="23"/>
          </p:nvPr>
        </p:nvSpPr>
        <p:spPr>
          <a:xfrm>
            <a:off x="486094" y="370293"/>
            <a:ext cx="5136940" cy="1458507"/>
          </a:xfrm>
        </p:spPr>
        <p:txBody>
          <a:bodyPr>
            <a:noAutofit/>
          </a:bodyPr>
          <a:lstStyle>
            <a:lvl1pPr marL="0" indent="0" algn="l">
              <a:buNone/>
              <a:defRPr sz="4400" b="1">
                <a:solidFill>
                  <a:schemeClr val="bg1"/>
                </a:solidFill>
                <a:latin typeface="MMC Trial1 Medium" panose="00000600000000000000" pitchFamily="2" charset="0"/>
              </a:defRPr>
            </a:lvl1pPr>
            <a:lvl2pPr marL="457200" indent="0">
              <a:buNone/>
              <a:defRPr sz="3600" b="1">
                <a:solidFill>
                  <a:schemeClr val="bg1"/>
                </a:solidFill>
                <a:latin typeface="Gotham" panose="02000303000000000000" pitchFamily="50" charset="0"/>
              </a:defRPr>
            </a:lvl2pPr>
            <a:lvl3pPr marL="914400" indent="0">
              <a:buNone/>
              <a:defRPr sz="3200" b="1">
                <a:solidFill>
                  <a:schemeClr val="bg1"/>
                </a:solidFill>
                <a:latin typeface="Gotham" panose="02000303000000000000" pitchFamily="50" charset="0"/>
              </a:defRPr>
            </a:lvl3pPr>
            <a:lvl4pPr marL="1371600" indent="0">
              <a:buNone/>
              <a:defRPr sz="2800" b="1">
                <a:solidFill>
                  <a:schemeClr val="bg1"/>
                </a:solidFill>
                <a:latin typeface="Gotham" panose="02000303000000000000" pitchFamily="50" charset="0"/>
              </a:defRPr>
            </a:lvl4pPr>
            <a:lvl5pPr marL="1828800" indent="0">
              <a:buNone/>
              <a:defRPr sz="2800" b="1">
                <a:solidFill>
                  <a:schemeClr val="bg1"/>
                </a:solidFill>
                <a:latin typeface="Gotham" panose="02000303000000000000" pitchFamily="50" charset="0"/>
              </a:defRPr>
            </a:lvl5pPr>
          </a:lstStyle>
          <a:p>
            <a:pPr lvl="0"/>
            <a:r>
              <a:rPr lang="en-US" dirty="0"/>
              <a:t>Edit Master text styles</a:t>
            </a:r>
          </a:p>
        </p:txBody>
      </p:sp>
    </p:spTree>
    <p:extLst>
      <p:ext uri="{BB962C8B-B14F-4D97-AF65-F5344CB8AC3E}">
        <p14:creationId xmlns:p14="http://schemas.microsoft.com/office/powerpoint/2010/main" val="1009446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Custom Layou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71D0E0-34EB-4A28-AE75-02B2C5EFF09E}"/>
              </a:ext>
            </a:extLst>
          </p:cNvPr>
          <p:cNvSpPr/>
          <p:nvPr userDrawn="1"/>
        </p:nvSpPr>
        <p:spPr>
          <a:xfrm>
            <a:off x="0" y="0"/>
            <a:ext cx="12192000" cy="3752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47F98BFC-B39B-4479-8E9B-FBCDC100BB40}"/>
              </a:ext>
            </a:extLst>
          </p:cNvPr>
          <p:cNvSpPr>
            <a:spLocks noGrp="1"/>
          </p:cNvSpPr>
          <p:nvPr>
            <p:ph type="body" sz="quarter" idx="10"/>
          </p:nvPr>
        </p:nvSpPr>
        <p:spPr>
          <a:xfrm>
            <a:off x="486094" y="5213129"/>
            <a:ext cx="2572416" cy="504497"/>
          </a:xfrm>
        </p:spPr>
        <p:txBody>
          <a:bodyPr>
            <a:noAutofit/>
          </a:bodyPr>
          <a:lstStyle>
            <a:lvl1pPr marL="0" indent="0" algn="ctr">
              <a:buNone/>
              <a:defRPr sz="1400">
                <a:solidFill>
                  <a:schemeClr val="tx1"/>
                </a:solidFill>
                <a:latin typeface="MMC Trial1" panose="00000500000000000000" pitchFamily="2" charset="0"/>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p:txBody>
      </p:sp>
      <p:sp>
        <p:nvSpPr>
          <p:cNvPr id="17" name="Text Placeholder 2">
            <a:extLst>
              <a:ext uri="{FF2B5EF4-FFF2-40B4-BE49-F238E27FC236}">
                <a16:creationId xmlns:a16="http://schemas.microsoft.com/office/drawing/2014/main" id="{711713A4-A51B-4160-8298-71BBE8410680}"/>
              </a:ext>
            </a:extLst>
          </p:cNvPr>
          <p:cNvSpPr>
            <a:spLocks noGrp="1"/>
          </p:cNvSpPr>
          <p:nvPr>
            <p:ph type="body" sz="quarter" idx="11"/>
          </p:nvPr>
        </p:nvSpPr>
        <p:spPr>
          <a:xfrm>
            <a:off x="3434246" y="5213129"/>
            <a:ext cx="2572416" cy="504497"/>
          </a:xfrm>
        </p:spPr>
        <p:txBody>
          <a:bodyPr>
            <a:noAutofit/>
          </a:bodyPr>
          <a:lstStyle>
            <a:lvl1pPr marL="0" indent="0" algn="ctr">
              <a:buNone/>
              <a:defRPr sz="1400">
                <a:solidFill>
                  <a:schemeClr val="tx1"/>
                </a:solidFill>
                <a:latin typeface="MMC Trial1" panose="00000500000000000000" pitchFamily="2" charset="0"/>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p:txBody>
      </p:sp>
      <p:sp>
        <p:nvSpPr>
          <p:cNvPr id="18" name="Text Placeholder 2">
            <a:extLst>
              <a:ext uri="{FF2B5EF4-FFF2-40B4-BE49-F238E27FC236}">
                <a16:creationId xmlns:a16="http://schemas.microsoft.com/office/drawing/2014/main" id="{F83250FD-FCEE-4990-85A4-EBE78D1967F6}"/>
              </a:ext>
            </a:extLst>
          </p:cNvPr>
          <p:cNvSpPr>
            <a:spLocks noGrp="1"/>
          </p:cNvSpPr>
          <p:nvPr>
            <p:ph type="body" sz="quarter" idx="12"/>
          </p:nvPr>
        </p:nvSpPr>
        <p:spPr>
          <a:xfrm>
            <a:off x="6298315" y="5213128"/>
            <a:ext cx="2572416" cy="504497"/>
          </a:xfrm>
        </p:spPr>
        <p:txBody>
          <a:bodyPr>
            <a:noAutofit/>
          </a:bodyPr>
          <a:lstStyle>
            <a:lvl1pPr marL="0" indent="0" algn="ctr">
              <a:buNone/>
              <a:defRPr sz="1400">
                <a:solidFill>
                  <a:schemeClr val="tx1"/>
                </a:solidFill>
                <a:latin typeface="MMC Trial1" panose="00000500000000000000" pitchFamily="2" charset="0"/>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p:txBody>
      </p:sp>
      <p:sp>
        <p:nvSpPr>
          <p:cNvPr id="19" name="Text Placeholder 2">
            <a:extLst>
              <a:ext uri="{FF2B5EF4-FFF2-40B4-BE49-F238E27FC236}">
                <a16:creationId xmlns:a16="http://schemas.microsoft.com/office/drawing/2014/main" id="{1F87F0A4-0CA4-4C99-9149-AC5F74DA91CC}"/>
              </a:ext>
            </a:extLst>
          </p:cNvPr>
          <p:cNvSpPr>
            <a:spLocks noGrp="1"/>
          </p:cNvSpPr>
          <p:nvPr>
            <p:ph type="body" sz="quarter" idx="13"/>
          </p:nvPr>
        </p:nvSpPr>
        <p:spPr>
          <a:xfrm>
            <a:off x="9133490" y="5213129"/>
            <a:ext cx="2572416" cy="504497"/>
          </a:xfrm>
        </p:spPr>
        <p:txBody>
          <a:bodyPr>
            <a:noAutofit/>
          </a:bodyPr>
          <a:lstStyle>
            <a:lvl1pPr marL="0" indent="0" algn="ctr">
              <a:buNone/>
              <a:defRPr sz="1400">
                <a:solidFill>
                  <a:schemeClr val="tx1"/>
                </a:solidFill>
                <a:latin typeface="MMC Trial1" panose="00000500000000000000" pitchFamily="2" charset="0"/>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p:txBody>
      </p:sp>
      <p:sp>
        <p:nvSpPr>
          <p:cNvPr id="6" name="Text Placeholder 5">
            <a:extLst>
              <a:ext uri="{FF2B5EF4-FFF2-40B4-BE49-F238E27FC236}">
                <a16:creationId xmlns:a16="http://schemas.microsoft.com/office/drawing/2014/main" id="{623AAFEA-31FA-45A3-AE4E-5229C93BE17A}"/>
              </a:ext>
            </a:extLst>
          </p:cNvPr>
          <p:cNvSpPr>
            <a:spLocks noGrp="1"/>
          </p:cNvSpPr>
          <p:nvPr>
            <p:ph type="body" sz="quarter" idx="14"/>
          </p:nvPr>
        </p:nvSpPr>
        <p:spPr>
          <a:xfrm>
            <a:off x="0" y="463548"/>
            <a:ext cx="12192000" cy="1377950"/>
          </a:xfrm>
        </p:spPr>
        <p:txBody>
          <a:bodyPr anchor="ctr">
            <a:normAutofit/>
          </a:bodyPr>
          <a:lstStyle>
            <a:lvl1pPr marL="0" indent="0" algn="ctr">
              <a:buNone/>
              <a:defRPr sz="3600" b="1">
                <a:solidFill>
                  <a:schemeClr val="bg1"/>
                </a:solidFill>
                <a:latin typeface="MMC Trial1 Medium" panose="00000600000000000000" pitchFamily="2" charset="0"/>
              </a:defRPr>
            </a:lvl1pPr>
            <a:lvl2pPr marL="457200" indent="0">
              <a:buNone/>
              <a:defRPr b="1">
                <a:solidFill>
                  <a:schemeClr val="bg1"/>
                </a:solidFill>
                <a:latin typeface="Gotham" panose="02000303000000000000" pitchFamily="50" charset="0"/>
              </a:defRPr>
            </a:lvl2pPr>
            <a:lvl3pPr marL="914400" indent="0">
              <a:buNone/>
              <a:defRPr b="1">
                <a:solidFill>
                  <a:schemeClr val="bg1"/>
                </a:solidFill>
                <a:latin typeface="Gotham" panose="02000303000000000000" pitchFamily="50" charset="0"/>
              </a:defRPr>
            </a:lvl3pPr>
            <a:lvl4pPr marL="1371600" indent="0">
              <a:buNone/>
              <a:defRPr b="1">
                <a:solidFill>
                  <a:schemeClr val="bg1"/>
                </a:solidFill>
                <a:latin typeface="Gotham" panose="02000303000000000000" pitchFamily="50" charset="0"/>
              </a:defRPr>
            </a:lvl4pPr>
            <a:lvl5pPr marL="1828800" indent="0">
              <a:buNone/>
              <a:defRPr b="1">
                <a:solidFill>
                  <a:schemeClr val="bg1"/>
                </a:solidFill>
                <a:latin typeface="Gotham" panose="02000303000000000000" pitchFamily="50" charset="0"/>
              </a:defRPr>
            </a:lvl5pPr>
          </a:lstStyle>
          <a:p>
            <a:pPr lvl="0"/>
            <a:r>
              <a:rPr lang="en-US" dirty="0"/>
              <a:t>Edit Master text styles</a:t>
            </a:r>
          </a:p>
        </p:txBody>
      </p:sp>
    </p:spTree>
    <p:extLst>
      <p:ext uri="{BB962C8B-B14F-4D97-AF65-F5344CB8AC3E}">
        <p14:creationId xmlns:p14="http://schemas.microsoft.com/office/powerpoint/2010/main" val="285100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0388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3561" y="6201623"/>
            <a:ext cx="419101" cy="365125"/>
          </a:xfrm>
          <a:prstGeom prst="rect">
            <a:avLst/>
          </a:prstGeom>
        </p:spPr>
        <p:txBody>
          <a:bodyPr vert="horz" lIns="91440" tIns="45720" rIns="91440" bIns="45720" rtlCol="0" anchor="ctr"/>
          <a:lstStyle>
            <a:lvl1pPr algn="ctr">
              <a:defRPr sz="1200">
                <a:solidFill>
                  <a:srgbClr val="939598"/>
                </a:solidFill>
                <a:latin typeface="MMC Trial1" panose="00000500000000000000" pitchFamily="2" charset="0"/>
              </a:defRPr>
            </a:lvl1pPr>
          </a:lstStyle>
          <a:p>
            <a:fld id="{1C49CA3A-B88B-401F-80E2-B8138F3EC355}" type="slidenum">
              <a:rPr lang="en-US" smtClean="0"/>
              <a:pPr/>
              <a:t>‹#›</a:t>
            </a:fld>
            <a:endParaRPr lang="en-US" dirty="0"/>
          </a:p>
        </p:txBody>
      </p:sp>
      <p:pic>
        <p:nvPicPr>
          <p:cNvPr id="5" name="Picture 4">
            <a:extLst>
              <a:ext uri="{FF2B5EF4-FFF2-40B4-BE49-F238E27FC236}">
                <a16:creationId xmlns:a16="http://schemas.microsoft.com/office/drawing/2014/main" id="{F7A255A5-2A91-471F-A1BD-4F6EA2CD446A}"/>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0401300" y="6094841"/>
            <a:ext cx="1565032" cy="578691"/>
          </a:xfrm>
          <a:prstGeom prst="rect">
            <a:avLst/>
          </a:prstGeom>
        </p:spPr>
      </p:pic>
    </p:spTree>
    <p:extLst>
      <p:ext uri="{BB962C8B-B14F-4D97-AF65-F5344CB8AC3E}">
        <p14:creationId xmlns:p14="http://schemas.microsoft.com/office/powerpoint/2010/main" val="3832742428"/>
      </p:ext>
    </p:extLst>
  </p:cSld>
  <p:clrMap bg1="lt1" tx1="dk1" bg2="lt2" tx2="dk2" accent1="accent1" accent2="accent2" accent3="accent3" accent4="accent4" accent5="accent5" accent6="accent6" hlink="hlink" folHlink="folHlink"/>
  <p:sldLayoutIdLst>
    <p:sldLayoutId id="2147483701" r:id="rId1"/>
    <p:sldLayoutId id="2147483700" r:id="rId2"/>
    <p:sldLayoutId id="2147483682" r:id="rId3"/>
    <p:sldLayoutId id="2147483683" r:id="rId4"/>
    <p:sldLayoutId id="2147483684" r:id="rId5"/>
    <p:sldLayoutId id="2147483703" r:id="rId6"/>
    <p:sldLayoutId id="2147483722" r:id="rId7"/>
    <p:sldLayoutId id="2147483704" r:id="rId8"/>
    <p:sldLayoutId id="2147483706" r:id="rId9"/>
    <p:sldLayoutId id="2147483705" r:id="rId10"/>
    <p:sldLayoutId id="2147483707" r:id="rId11"/>
    <p:sldLayoutId id="2147483708" r:id="rId12"/>
    <p:sldLayoutId id="2147483720" r:id="rId13"/>
    <p:sldLayoutId id="2147483685" r:id="rId14"/>
    <p:sldLayoutId id="2147483702"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9" r:id="rId25"/>
    <p:sldLayoutId id="2147483686" r:id="rId26"/>
    <p:sldLayoutId id="2147483687" r:id="rId27"/>
    <p:sldLayoutId id="2147483723"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724" r:id="rId38"/>
  </p:sldLayoutIdLst>
  <p:txStyles>
    <p:titleStyle>
      <a:lvl1pPr algn="l" defTabSz="914400" rtl="0" eaLnBrk="1" latinLnBrk="0" hangingPunct="1">
        <a:lnSpc>
          <a:spcPct val="90000"/>
        </a:lnSpc>
        <a:spcBef>
          <a:spcPct val="0"/>
        </a:spcBef>
        <a:buNone/>
        <a:defRPr sz="4400" kern="1200">
          <a:solidFill>
            <a:srgbClr val="ED1C24"/>
          </a:solidFill>
          <a:latin typeface="MMC Trial1"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MC Trial1"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MC Trial1"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MC Trial1"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MC Trial1"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MC Trial1"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g9Z9SY4bf3Q" TargetMode="External"/><Relationship Id="rId2" Type="http://schemas.openxmlformats.org/officeDocument/2006/relationships/hyperlink" Target="https://mitsubishimotorsfleetiq.fleetcomplete.com.au/" TargetMode="Externa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DFC6A2-5F6C-40DE-B13B-18C9D11A4A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97" b="6429"/>
          <a:stretch/>
        </p:blipFill>
        <p:spPr>
          <a:xfrm>
            <a:off x="1" y="0"/>
            <a:ext cx="12192000" cy="6858000"/>
          </a:xfrm>
          <a:prstGeom prst="rect">
            <a:avLst/>
          </a:prstGeom>
        </p:spPr>
      </p:pic>
      <p:sp>
        <p:nvSpPr>
          <p:cNvPr id="11" name="Rectangle 10">
            <a:extLst>
              <a:ext uri="{FF2B5EF4-FFF2-40B4-BE49-F238E27FC236}">
                <a16:creationId xmlns:a16="http://schemas.microsoft.com/office/drawing/2014/main" id="{D9BE5AF3-679A-4E73-AED7-B77AE0AFD6F0}"/>
              </a:ext>
            </a:extLst>
          </p:cNvPr>
          <p:cNvSpPr/>
          <p:nvPr/>
        </p:nvSpPr>
        <p:spPr>
          <a:xfrm>
            <a:off x="-1" y="0"/>
            <a:ext cx="12192000" cy="6858000"/>
          </a:xfrm>
          <a:prstGeom prst="rect">
            <a:avLst/>
          </a:prstGeom>
          <a:solidFill>
            <a:srgbClr val="0D0D0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a:extLst>
              <a:ext uri="{FF2B5EF4-FFF2-40B4-BE49-F238E27FC236}">
                <a16:creationId xmlns:a16="http://schemas.microsoft.com/office/drawing/2014/main" id="{A262A198-F755-42A3-A7A8-F168C561B4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094" y="1987545"/>
            <a:ext cx="5487809" cy="2029190"/>
          </a:xfrm>
          <a:prstGeom prst="rect">
            <a:avLst/>
          </a:prstGeom>
        </p:spPr>
      </p:pic>
    </p:spTree>
    <p:extLst>
      <p:ext uri="{BB962C8B-B14F-4D97-AF65-F5344CB8AC3E}">
        <p14:creationId xmlns:p14="http://schemas.microsoft.com/office/powerpoint/2010/main" val="4287229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515DA6-6E59-4F35-8BE0-12ABEF4BBE3B}"/>
              </a:ext>
            </a:extLst>
          </p:cNvPr>
          <p:cNvSpPr>
            <a:spLocks noGrp="1"/>
          </p:cNvSpPr>
          <p:nvPr>
            <p:ph sz="quarter" idx="11"/>
          </p:nvPr>
        </p:nvSpPr>
        <p:spPr>
          <a:xfrm>
            <a:off x="4820260" y="372347"/>
            <a:ext cx="7622932" cy="2094227"/>
          </a:xfrm>
        </p:spPr>
        <p:txBody>
          <a:bodyPr>
            <a:normAutofit/>
          </a:bodyPr>
          <a:lstStyle/>
          <a:p>
            <a:pPr marL="0" indent="0">
              <a:buNone/>
            </a:pPr>
            <a:r>
              <a:rPr lang="en-AU" dirty="0"/>
              <a:t>Improved dispatch &amp; response times</a:t>
            </a:r>
          </a:p>
          <a:p>
            <a:pPr marL="0" indent="0">
              <a:buNone/>
            </a:pPr>
            <a:endParaRPr lang="en-AU" dirty="0"/>
          </a:p>
          <a:p>
            <a:pPr marL="0" indent="0">
              <a:buNone/>
            </a:pPr>
            <a:r>
              <a:rPr lang="en-AU" dirty="0"/>
              <a:t>Proof of service</a:t>
            </a:r>
          </a:p>
          <a:p>
            <a:pPr marL="0" indent="0">
              <a:buNone/>
            </a:pPr>
            <a:endParaRPr lang="en-AU" dirty="0"/>
          </a:p>
          <a:p>
            <a:pPr marL="0" indent="0">
              <a:buNone/>
            </a:pPr>
            <a:r>
              <a:rPr lang="en-AU" dirty="0"/>
              <a:t>Provide accurate arrival estimates</a:t>
            </a:r>
          </a:p>
        </p:txBody>
      </p:sp>
      <p:sp>
        <p:nvSpPr>
          <p:cNvPr id="3" name="Text Placeholder 2">
            <a:extLst>
              <a:ext uri="{FF2B5EF4-FFF2-40B4-BE49-F238E27FC236}">
                <a16:creationId xmlns:a16="http://schemas.microsoft.com/office/drawing/2014/main" id="{746D2809-615E-4087-8BC9-8A7DDE25E9F2}"/>
              </a:ext>
            </a:extLst>
          </p:cNvPr>
          <p:cNvSpPr>
            <a:spLocks noGrp="1"/>
          </p:cNvSpPr>
          <p:nvPr>
            <p:ph type="body" sz="quarter" idx="12"/>
          </p:nvPr>
        </p:nvSpPr>
        <p:spPr/>
        <p:txBody>
          <a:bodyPr/>
          <a:lstStyle/>
          <a:p>
            <a:r>
              <a:rPr lang="en-AU" sz="4000" dirty="0"/>
              <a:t>Provide Better Customer Service</a:t>
            </a:r>
          </a:p>
        </p:txBody>
      </p:sp>
      <p:pic>
        <p:nvPicPr>
          <p:cNvPr id="5" name="Picture 4">
            <a:extLst>
              <a:ext uri="{FF2B5EF4-FFF2-40B4-BE49-F238E27FC236}">
                <a16:creationId xmlns:a16="http://schemas.microsoft.com/office/drawing/2014/main" id="{07377520-6692-4A25-A8FA-5DFDD08C00EC}"/>
              </a:ext>
            </a:extLst>
          </p:cNvPr>
          <p:cNvPicPr>
            <a:picLocks noChangeAspect="1"/>
          </p:cNvPicPr>
          <p:nvPr/>
        </p:nvPicPr>
        <p:blipFill>
          <a:blip r:embed="rId3"/>
          <a:stretch>
            <a:fillRect/>
          </a:stretch>
        </p:blipFill>
        <p:spPr>
          <a:xfrm>
            <a:off x="4248773" y="277534"/>
            <a:ext cx="432000" cy="540000"/>
          </a:xfrm>
          <a:prstGeom prst="rect">
            <a:avLst/>
          </a:prstGeom>
        </p:spPr>
      </p:pic>
      <p:pic>
        <p:nvPicPr>
          <p:cNvPr id="6" name="Picture 5">
            <a:extLst>
              <a:ext uri="{FF2B5EF4-FFF2-40B4-BE49-F238E27FC236}">
                <a16:creationId xmlns:a16="http://schemas.microsoft.com/office/drawing/2014/main" id="{2A8EBC76-D8B8-4C33-8B15-C73524574E9E}"/>
              </a:ext>
            </a:extLst>
          </p:cNvPr>
          <p:cNvPicPr>
            <a:picLocks noChangeAspect="1"/>
          </p:cNvPicPr>
          <p:nvPr/>
        </p:nvPicPr>
        <p:blipFill>
          <a:blip r:embed="rId4"/>
          <a:stretch>
            <a:fillRect/>
          </a:stretch>
        </p:blipFill>
        <p:spPr>
          <a:xfrm>
            <a:off x="4071459" y="1060538"/>
            <a:ext cx="748801" cy="540000"/>
          </a:xfrm>
          <a:prstGeom prst="rect">
            <a:avLst/>
          </a:prstGeom>
        </p:spPr>
      </p:pic>
      <p:pic>
        <p:nvPicPr>
          <p:cNvPr id="7" name="Picture 6">
            <a:extLst>
              <a:ext uri="{FF2B5EF4-FFF2-40B4-BE49-F238E27FC236}">
                <a16:creationId xmlns:a16="http://schemas.microsoft.com/office/drawing/2014/main" id="{6FF2CDD2-B8C0-479E-B866-36375A57C399}"/>
              </a:ext>
            </a:extLst>
          </p:cNvPr>
          <p:cNvPicPr>
            <a:picLocks noChangeAspect="1"/>
          </p:cNvPicPr>
          <p:nvPr/>
        </p:nvPicPr>
        <p:blipFill>
          <a:blip r:embed="rId5"/>
          <a:stretch>
            <a:fillRect/>
          </a:stretch>
        </p:blipFill>
        <p:spPr>
          <a:xfrm>
            <a:off x="4154260" y="1926574"/>
            <a:ext cx="666000" cy="540000"/>
          </a:xfrm>
          <a:prstGeom prst="rect">
            <a:avLst/>
          </a:prstGeom>
        </p:spPr>
      </p:pic>
      <p:pic>
        <p:nvPicPr>
          <p:cNvPr id="8" name="Picture 7" descr="A screen shot of a computer&#10;&#10;Description generated with very high confidence">
            <a:extLst>
              <a:ext uri="{FF2B5EF4-FFF2-40B4-BE49-F238E27FC236}">
                <a16:creationId xmlns:a16="http://schemas.microsoft.com/office/drawing/2014/main" id="{0A18B77B-2F19-4988-BCB1-89A10610A9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0833" y="2544905"/>
            <a:ext cx="6312641" cy="3693043"/>
          </a:xfrm>
          <a:prstGeom prst="rect">
            <a:avLst/>
          </a:prstGeom>
        </p:spPr>
      </p:pic>
    </p:spTree>
    <p:extLst>
      <p:ext uri="{BB962C8B-B14F-4D97-AF65-F5344CB8AC3E}">
        <p14:creationId xmlns:p14="http://schemas.microsoft.com/office/powerpoint/2010/main" val="73037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A81481-B62B-403A-8935-710E7FF3FBD9}"/>
              </a:ext>
            </a:extLst>
          </p:cNvPr>
          <p:cNvSpPr>
            <a:spLocks noGrp="1"/>
          </p:cNvSpPr>
          <p:nvPr>
            <p:ph sz="quarter" idx="11"/>
          </p:nvPr>
        </p:nvSpPr>
        <p:spPr/>
        <p:txBody>
          <a:bodyPr/>
          <a:lstStyle/>
          <a:p>
            <a:pPr marL="0" indent="0">
              <a:buNone/>
            </a:pPr>
            <a:r>
              <a:rPr lang="en-US" sz="1800" dirty="0"/>
              <a:t>The Logbook solution provides a simple and convenient way to automate time-consuming Business vs Private vehicle logbooks and calculate your maximum Fringe Benefits Tax return.</a:t>
            </a:r>
          </a:p>
          <a:p>
            <a:pPr lvl="1"/>
            <a:r>
              <a:rPr lang="en-US" sz="1600" dirty="0"/>
              <a:t>A seamless way to separate private and business use of vehicles</a:t>
            </a:r>
          </a:p>
          <a:p>
            <a:pPr lvl="1"/>
            <a:r>
              <a:rPr lang="en-US" sz="1600" dirty="0"/>
              <a:t>A 100% ATO compliant solution for FBT Reporting with maximum returns</a:t>
            </a:r>
          </a:p>
          <a:p>
            <a:pPr lvl="1"/>
            <a:r>
              <a:rPr lang="en-US" sz="1600" dirty="0"/>
              <a:t>Ease of use for drivers to provide accurate and easy-to-audit data for reporting</a:t>
            </a:r>
          </a:p>
          <a:p>
            <a:pPr lvl="1"/>
            <a:r>
              <a:rPr lang="en-US" sz="1600" dirty="0"/>
              <a:t>Benefits of automation for overall administration costs </a:t>
            </a:r>
          </a:p>
          <a:p>
            <a:endParaRPr lang="en-AU" dirty="0"/>
          </a:p>
        </p:txBody>
      </p:sp>
      <p:sp>
        <p:nvSpPr>
          <p:cNvPr id="3" name="Text Placeholder 2">
            <a:extLst>
              <a:ext uri="{FF2B5EF4-FFF2-40B4-BE49-F238E27FC236}">
                <a16:creationId xmlns:a16="http://schemas.microsoft.com/office/drawing/2014/main" id="{F661AD18-4424-47A8-BC93-998D7191B925}"/>
              </a:ext>
            </a:extLst>
          </p:cNvPr>
          <p:cNvSpPr>
            <a:spLocks noGrp="1"/>
          </p:cNvSpPr>
          <p:nvPr>
            <p:ph type="body" sz="quarter" idx="12"/>
          </p:nvPr>
        </p:nvSpPr>
        <p:spPr/>
        <p:txBody>
          <a:bodyPr/>
          <a:lstStyle/>
          <a:p>
            <a:r>
              <a:rPr lang="en-AU" dirty="0"/>
              <a:t>FBT Electronic Logbook</a:t>
            </a:r>
          </a:p>
        </p:txBody>
      </p:sp>
      <p:pic>
        <p:nvPicPr>
          <p:cNvPr id="5" name="Picture 4">
            <a:extLst>
              <a:ext uri="{FF2B5EF4-FFF2-40B4-BE49-F238E27FC236}">
                <a16:creationId xmlns:a16="http://schemas.microsoft.com/office/drawing/2014/main" id="{1F0761E1-C747-4C2B-8814-7D7BCE00FA9A}"/>
              </a:ext>
            </a:extLst>
          </p:cNvPr>
          <p:cNvPicPr>
            <a:picLocks noChangeAspect="1"/>
          </p:cNvPicPr>
          <p:nvPr/>
        </p:nvPicPr>
        <p:blipFill>
          <a:blip r:embed="rId2"/>
          <a:stretch>
            <a:fillRect/>
          </a:stretch>
        </p:blipFill>
        <p:spPr>
          <a:xfrm>
            <a:off x="5806776" y="3121269"/>
            <a:ext cx="1702732" cy="2923717"/>
          </a:xfrm>
          <a:prstGeom prst="rect">
            <a:avLst/>
          </a:prstGeom>
        </p:spPr>
      </p:pic>
      <p:pic>
        <p:nvPicPr>
          <p:cNvPr id="6" name="Picture 2" descr="Image result for Soteria log book">
            <a:extLst>
              <a:ext uri="{FF2B5EF4-FFF2-40B4-BE49-F238E27FC236}">
                <a16:creationId xmlns:a16="http://schemas.microsoft.com/office/drawing/2014/main" id="{D63B4777-0200-4F29-AA13-1CE288E6C3E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994"/>
          <a:stretch/>
        </p:blipFill>
        <p:spPr bwMode="auto">
          <a:xfrm>
            <a:off x="6031251" y="3591256"/>
            <a:ext cx="124343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cell phone&#10;&#10;Description generated with very high confidence">
            <a:extLst>
              <a:ext uri="{FF2B5EF4-FFF2-40B4-BE49-F238E27FC236}">
                <a16:creationId xmlns:a16="http://schemas.microsoft.com/office/drawing/2014/main" id="{F4DAFA53-50D1-4038-95F6-5588F1768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4689" y="3110152"/>
            <a:ext cx="3216274" cy="2945949"/>
          </a:xfrm>
          <a:prstGeom prst="rect">
            <a:avLst/>
          </a:prstGeom>
        </p:spPr>
      </p:pic>
    </p:spTree>
    <p:extLst>
      <p:ext uri="{BB962C8B-B14F-4D97-AF65-F5344CB8AC3E}">
        <p14:creationId xmlns:p14="http://schemas.microsoft.com/office/powerpoint/2010/main" val="284835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FCA8ADB-8D9B-4195-BAC5-7EC3FE08521C}"/>
              </a:ext>
            </a:extLst>
          </p:cNvPr>
          <p:cNvSpPr>
            <a:spLocks noGrp="1"/>
          </p:cNvSpPr>
          <p:nvPr>
            <p:ph type="title"/>
          </p:nvPr>
        </p:nvSpPr>
        <p:spPr/>
        <p:txBody>
          <a:bodyPr/>
          <a:lstStyle/>
          <a:p>
            <a:pPr algn="ctr"/>
            <a:r>
              <a:rPr lang="en-AU" dirty="0">
                <a:hlinkClick r:id="rId2"/>
              </a:rPr>
              <a:t>Log in</a:t>
            </a:r>
            <a:r>
              <a:rPr lang="en-AU" dirty="0"/>
              <a:t> to Mitsubishi Motors Fleet </a:t>
            </a:r>
            <a:r>
              <a:rPr lang="en-AU" dirty="0" err="1"/>
              <a:t>iQ</a:t>
            </a:r>
            <a:endParaRPr lang="en-AU" dirty="0"/>
          </a:p>
        </p:txBody>
      </p:sp>
      <p:sp>
        <p:nvSpPr>
          <p:cNvPr id="17" name="Content Placeholder 16">
            <a:extLst>
              <a:ext uri="{FF2B5EF4-FFF2-40B4-BE49-F238E27FC236}">
                <a16:creationId xmlns:a16="http://schemas.microsoft.com/office/drawing/2014/main" id="{C4BB1A93-4923-4913-B6DA-D97E7DEEEBF7}"/>
              </a:ext>
            </a:extLst>
          </p:cNvPr>
          <p:cNvSpPr>
            <a:spLocks noGrp="1"/>
          </p:cNvSpPr>
          <p:nvPr>
            <p:ph sz="half" idx="2"/>
          </p:nvPr>
        </p:nvSpPr>
        <p:spPr/>
        <p:txBody>
          <a:bodyPr/>
          <a:lstStyle/>
          <a:p>
            <a:pPr marL="0" indent="0">
              <a:buNone/>
            </a:pPr>
            <a:endParaRPr lang="en-AU" dirty="0">
              <a:hlinkClick r:id="rId3"/>
            </a:endParaRPr>
          </a:p>
          <a:p>
            <a:pPr marL="0" indent="0">
              <a:buNone/>
            </a:pPr>
            <a:endParaRPr lang="en-AU" dirty="0">
              <a:hlinkClick r:id="rId3"/>
            </a:endParaRPr>
          </a:p>
          <a:p>
            <a:pPr marL="0" indent="0">
              <a:buNone/>
            </a:pPr>
            <a:endParaRPr lang="en-AU" dirty="0">
              <a:hlinkClick r:id="rId3"/>
            </a:endParaRPr>
          </a:p>
          <a:p>
            <a:pPr marL="0" indent="0">
              <a:buNone/>
            </a:pPr>
            <a:endParaRPr lang="en-AU" dirty="0">
              <a:hlinkClick r:id="rId3"/>
            </a:endParaRPr>
          </a:p>
          <a:p>
            <a:pPr marL="0" indent="0">
              <a:buNone/>
            </a:pPr>
            <a:endParaRPr lang="en-AU" dirty="0">
              <a:hlinkClick r:id="rId3"/>
            </a:endParaRPr>
          </a:p>
          <a:p>
            <a:pPr marL="0" indent="0">
              <a:buNone/>
            </a:pPr>
            <a:endParaRPr lang="en-AU" dirty="0">
              <a:hlinkClick r:id="rId3"/>
            </a:endParaRPr>
          </a:p>
          <a:p>
            <a:pPr marL="0" indent="0">
              <a:buNone/>
            </a:pPr>
            <a:endParaRPr lang="en-AU" dirty="0">
              <a:hlinkClick r:id="rId3"/>
            </a:endParaRPr>
          </a:p>
          <a:p>
            <a:pPr marL="0" indent="0" algn="ctr">
              <a:buNone/>
            </a:pPr>
            <a:r>
              <a:rPr lang="en-AU" dirty="0">
                <a:hlinkClick r:id="rId3"/>
              </a:rPr>
              <a:t>Or view our demo video</a:t>
            </a:r>
            <a:endParaRPr lang="en-AU" dirty="0"/>
          </a:p>
        </p:txBody>
      </p:sp>
      <p:pic>
        <p:nvPicPr>
          <p:cNvPr id="18" name="Picture 17">
            <a:extLst>
              <a:ext uri="{FF2B5EF4-FFF2-40B4-BE49-F238E27FC236}">
                <a16:creationId xmlns:a16="http://schemas.microsoft.com/office/drawing/2014/main" id="{6DC2F702-F934-4B70-9E98-733174A67870}"/>
              </a:ext>
            </a:extLst>
          </p:cNvPr>
          <p:cNvPicPr>
            <a:picLocks noChangeAspect="1"/>
          </p:cNvPicPr>
          <p:nvPr/>
        </p:nvPicPr>
        <p:blipFill rotWithShape="1">
          <a:blip r:embed="rId4"/>
          <a:srcRect l="16879" r="15187"/>
          <a:stretch/>
        </p:blipFill>
        <p:spPr>
          <a:xfrm>
            <a:off x="3421956" y="1533525"/>
            <a:ext cx="5348088" cy="3640084"/>
          </a:xfrm>
          <a:prstGeom prst="rect">
            <a:avLst/>
          </a:prstGeom>
        </p:spPr>
      </p:pic>
    </p:spTree>
    <p:extLst>
      <p:ext uri="{BB962C8B-B14F-4D97-AF65-F5344CB8AC3E}">
        <p14:creationId xmlns:p14="http://schemas.microsoft.com/office/powerpoint/2010/main" val="250804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4CC255-DC0C-4D3E-9645-C82E35EF0977}"/>
              </a:ext>
            </a:extLst>
          </p:cNvPr>
          <p:cNvSpPr>
            <a:spLocks noGrp="1"/>
          </p:cNvSpPr>
          <p:nvPr>
            <p:ph type="title"/>
          </p:nvPr>
        </p:nvSpPr>
        <p:spPr>
          <a:xfrm>
            <a:off x="1041009" y="1512858"/>
            <a:ext cx="10766790" cy="828921"/>
          </a:xfrm>
        </p:spPr>
        <p:txBody>
          <a:bodyPr>
            <a:normAutofit/>
          </a:bodyPr>
          <a:lstStyle/>
          <a:p>
            <a:r>
              <a:rPr lang="en-AU" sz="4800" dirty="0"/>
              <a:t>Thank You</a:t>
            </a:r>
          </a:p>
        </p:txBody>
      </p:sp>
    </p:spTree>
    <p:extLst>
      <p:ext uri="{BB962C8B-B14F-4D97-AF65-F5344CB8AC3E}">
        <p14:creationId xmlns:p14="http://schemas.microsoft.com/office/powerpoint/2010/main" val="161264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85CCF9-EC54-491B-BDBE-B0B78152FA94}"/>
              </a:ext>
            </a:extLst>
          </p:cNvPr>
          <p:cNvSpPr>
            <a:spLocks noGrp="1"/>
          </p:cNvSpPr>
          <p:nvPr>
            <p:ph sz="half" idx="2"/>
          </p:nvPr>
        </p:nvSpPr>
        <p:spPr>
          <a:xfrm>
            <a:off x="517837" y="1813617"/>
            <a:ext cx="4077534" cy="3809998"/>
          </a:xfrm>
          <a:noFill/>
        </p:spPr>
        <p:txBody>
          <a:bodyPr>
            <a:noAutofit/>
          </a:bodyPr>
          <a:lstStyle/>
          <a:p>
            <a:r>
              <a:rPr lang="en-US" sz="1600" dirty="0"/>
              <a:t>Mitsubishi Motors Fleet iQ is designed to offer Mitsubishi’s fleet customers an array of services and solutions that enhance mobile resource visibility, safety, and uptime, while reducing total cost of ownership</a:t>
            </a:r>
          </a:p>
          <a:p>
            <a:r>
              <a:rPr lang="en-GB" sz="1600" dirty="0"/>
              <a:t>Mitsubishi Motors Fleet iQ will mean customer vehicles will have the ability to be connected with a fleet management solution before they hit the road</a:t>
            </a:r>
          </a:p>
          <a:p>
            <a:endParaRPr lang="en-AU" sz="1600" dirty="0"/>
          </a:p>
        </p:txBody>
      </p:sp>
      <p:grpSp>
        <p:nvGrpSpPr>
          <p:cNvPr id="4" name="Group 3">
            <a:extLst>
              <a:ext uri="{FF2B5EF4-FFF2-40B4-BE49-F238E27FC236}">
                <a16:creationId xmlns:a16="http://schemas.microsoft.com/office/drawing/2014/main" id="{C2453558-D74B-40C6-82B8-AB291D06F9DD}"/>
              </a:ext>
            </a:extLst>
          </p:cNvPr>
          <p:cNvGrpSpPr/>
          <p:nvPr/>
        </p:nvGrpSpPr>
        <p:grpSpPr>
          <a:xfrm>
            <a:off x="5083896" y="1892104"/>
            <a:ext cx="7761690" cy="3606319"/>
            <a:chOff x="2848814" y="2335734"/>
            <a:chExt cx="8096559" cy="3774426"/>
          </a:xfrm>
        </p:grpSpPr>
        <p:pic>
          <p:nvPicPr>
            <p:cNvPr id="1026" name="Picture 2" descr="https://www.mitsubishi-motors.com.au/uploads/vehicles/triton/2019/hero-2019-DC-PU-gls-premium-4wd-diamond-white.png">
              <a:extLst>
                <a:ext uri="{FF2B5EF4-FFF2-40B4-BE49-F238E27FC236}">
                  <a16:creationId xmlns:a16="http://schemas.microsoft.com/office/drawing/2014/main" id="{81E59067-BFF7-42E1-AD13-35FDF77B64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7918" y="2730080"/>
              <a:ext cx="5633466" cy="338008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A6AB94FE-6116-44D9-B53E-69FD53A9CA19}"/>
                </a:ext>
              </a:extLst>
            </p:cNvPr>
            <p:cNvCxnSpPr/>
            <p:nvPr/>
          </p:nvCxnSpPr>
          <p:spPr>
            <a:xfrm>
              <a:off x="3584448" y="3119438"/>
              <a:ext cx="0" cy="1233106"/>
            </a:xfrm>
            <a:prstGeom prst="line">
              <a:avLst/>
            </a:prstGeom>
            <a:ln w="19050">
              <a:solidFill>
                <a:srgbClr val="EC1C2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0AA30FB-1F83-440D-9DE8-B67C328CA3EA}"/>
                </a:ext>
              </a:extLst>
            </p:cNvPr>
            <p:cNvCxnSpPr>
              <a:cxnSpLocks/>
            </p:cNvCxnSpPr>
            <p:nvPr/>
          </p:nvCxnSpPr>
          <p:spPr>
            <a:xfrm>
              <a:off x="3584448" y="4352544"/>
              <a:ext cx="785020" cy="0"/>
            </a:xfrm>
            <a:prstGeom prst="line">
              <a:avLst/>
            </a:prstGeom>
            <a:ln w="19050">
              <a:solidFill>
                <a:srgbClr val="EC1C23"/>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E8CA52EA-536F-4570-9B2A-68CD1CE9C3BD}"/>
                </a:ext>
              </a:extLst>
            </p:cNvPr>
            <p:cNvSpPr/>
            <p:nvPr/>
          </p:nvSpPr>
          <p:spPr>
            <a:xfrm>
              <a:off x="4363118" y="4247388"/>
              <a:ext cx="182880" cy="210312"/>
            </a:xfrm>
            <a:prstGeom prst="ellipse">
              <a:avLst/>
            </a:prstGeom>
            <a:solidFill>
              <a:srgbClr val="EC1C23"/>
            </a:solidFill>
            <a:ln>
              <a:solidFill>
                <a:srgbClr val="EC1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Straight Connector 19">
              <a:extLst>
                <a:ext uri="{FF2B5EF4-FFF2-40B4-BE49-F238E27FC236}">
                  <a16:creationId xmlns:a16="http://schemas.microsoft.com/office/drawing/2014/main" id="{CE97D397-4B10-4B3D-9DD1-6775DE5D95B7}"/>
                </a:ext>
              </a:extLst>
            </p:cNvPr>
            <p:cNvCxnSpPr>
              <a:cxnSpLocks/>
            </p:cNvCxnSpPr>
            <p:nvPr/>
          </p:nvCxnSpPr>
          <p:spPr>
            <a:xfrm>
              <a:off x="5629656" y="2730080"/>
              <a:ext cx="0" cy="829056"/>
            </a:xfrm>
            <a:prstGeom prst="line">
              <a:avLst/>
            </a:prstGeom>
            <a:ln w="19050">
              <a:solidFill>
                <a:srgbClr val="EC1C23"/>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BD3C811-5432-456D-B8AA-8C28AC2189DF}"/>
                </a:ext>
              </a:extLst>
            </p:cNvPr>
            <p:cNvSpPr/>
            <p:nvPr/>
          </p:nvSpPr>
          <p:spPr>
            <a:xfrm>
              <a:off x="5538216" y="3453980"/>
              <a:ext cx="182880" cy="210312"/>
            </a:xfrm>
            <a:prstGeom prst="ellipse">
              <a:avLst/>
            </a:prstGeom>
            <a:solidFill>
              <a:srgbClr val="EC1C23"/>
            </a:solidFill>
            <a:ln>
              <a:solidFill>
                <a:srgbClr val="EC1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Oval 22">
              <a:extLst>
                <a:ext uri="{FF2B5EF4-FFF2-40B4-BE49-F238E27FC236}">
                  <a16:creationId xmlns:a16="http://schemas.microsoft.com/office/drawing/2014/main" id="{00DE2C13-3460-408F-B30D-051BEE34454C}"/>
                </a:ext>
              </a:extLst>
            </p:cNvPr>
            <p:cNvSpPr/>
            <p:nvPr/>
          </p:nvSpPr>
          <p:spPr>
            <a:xfrm>
              <a:off x="6296153" y="3823716"/>
              <a:ext cx="182880" cy="210312"/>
            </a:xfrm>
            <a:prstGeom prst="ellipse">
              <a:avLst/>
            </a:prstGeom>
            <a:solidFill>
              <a:srgbClr val="EC1C23"/>
            </a:solidFill>
            <a:ln>
              <a:solidFill>
                <a:srgbClr val="EC1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4" name="Straight Connector 23">
              <a:extLst>
                <a:ext uri="{FF2B5EF4-FFF2-40B4-BE49-F238E27FC236}">
                  <a16:creationId xmlns:a16="http://schemas.microsoft.com/office/drawing/2014/main" id="{5BA89F2E-E032-4BEB-9023-3EC8DF948A95}"/>
                </a:ext>
              </a:extLst>
            </p:cNvPr>
            <p:cNvCxnSpPr>
              <a:cxnSpLocks/>
            </p:cNvCxnSpPr>
            <p:nvPr/>
          </p:nvCxnSpPr>
          <p:spPr>
            <a:xfrm>
              <a:off x="6387593" y="2478024"/>
              <a:ext cx="0" cy="1450848"/>
            </a:xfrm>
            <a:prstGeom prst="line">
              <a:avLst/>
            </a:prstGeom>
            <a:ln w="19050">
              <a:solidFill>
                <a:srgbClr val="EC1C2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D31154B-0EF3-4262-A913-DF6FAA7BB31A}"/>
                </a:ext>
              </a:extLst>
            </p:cNvPr>
            <p:cNvCxnSpPr>
              <a:cxnSpLocks/>
            </p:cNvCxnSpPr>
            <p:nvPr/>
          </p:nvCxnSpPr>
          <p:spPr>
            <a:xfrm>
              <a:off x="6387593" y="2478024"/>
              <a:ext cx="785020" cy="0"/>
            </a:xfrm>
            <a:prstGeom prst="line">
              <a:avLst/>
            </a:prstGeom>
            <a:ln w="19050">
              <a:solidFill>
                <a:srgbClr val="EC1C23"/>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32982789-09DC-4A44-9703-AE68027FD5D1}"/>
                </a:ext>
              </a:extLst>
            </p:cNvPr>
            <p:cNvSpPr/>
            <p:nvPr/>
          </p:nvSpPr>
          <p:spPr>
            <a:xfrm>
              <a:off x="7081173" y="3473792"/>
              <a:ext cx="182880" cy="210312"/>
            </a:xfrm>
            <a:prstGeom prst="ellipse">
              <a:avLst/>
            </a:prstGeom>
            <a:solidFill>
              <a:srgbClr val="EC1C23"/>
            </a:solidFill>
            <a:ln>
              <a:solidFill>
                <a:srgbClr val="EC1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8" name="Straight Connector 27">
              <a:extLst>
                <a:ext uri="{FF2B5EF4-FFF2-40B4-BE49-F238E27FC236}">
                  <a16:creationId xmlns:a16="http://schemas.microsoft.com/office/drawing/2014/main" id="{5B1B94F6-2B0E-48CD-881A-37B2ED8D3EE8}"/>
                </a:ext>
              </a:extLst>
            </p:cNvPr>
            <p:cNvCxnSpPr>
              <a:cxnSpLocks/>
            </p:cNvCxnSpPr>
            <p:nvPr/>
          </p:nvCxnSpPr>
          <p:spPr>
            <a:xfrm>
              <a:off x="7172613" y="2889504"/>
              <a:ext cx="0" cy="689444"/>
            </a:xfrm>
            <a:prstGeom prst="line">
              <a:avLst/>
            </a:prstGeom>
            <a:ln w="19050">
              <a:solidFill>
                <a:srgbClr val="EC1C2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667E4FE-3D84-4007-B72E-C295A7F2E8FB}"/>
                </a:ext>
              </a:extLst>
            </p:cNvPr>
            <p:cNvCxnSpPr>
              <a:cxnSpLocks/>
            </p:cNvCxnSpPr>
            <p:nvPr/>
          </p:nvCxnSpPr>
          <p:spPr>
            <a:xfrm>
              <a:off x="7172613" y="2889504"/>
              <a:ext cx="785020" cy="0"/>
            </a:xfrm>
            <a:prstGeom prst="line">
              <a:avLst/>
            </a:prstGeom>
            <a:ln w="19050">
              <a:solidFill>
                <a:srgbClr val="EC1C23"/>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6CB21EE4-D29A-4556-91D5-4FD8EE083DC1}"/>
                </a:ext>
              </a:extLst>
            </p:cNvPr>
            <p:cNvSpPr/>
            <p:nvPr/>
          </p:nvSpPr>
          <p:spPr>
            <a:xfrm>
              <a:off x="8047389" y="4209808"/>
              <a:ext cx="182880" cy="210312"/>
            </a:xfrm>
            <a:prstGeom prst="ellipse">
              <a:avLst/>
            </a:prstGeom>
            <a:solidFill>
              <a:srgbClr val="EC1C23"/>
            </a:solidFill>
            <a:ln>
              <a:solidFill>
                <a:srgbClr val="EC1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2" name="Straight Connector 31">
              <a:extLst>
                <a:ext uri="{FF2B5EF4-FFF2-40B4-BE49-F238E27FC236}">
                  <a16:creationId xmlns:a16="http://schemas.microsoft.com/office/drawing/2014/main" id="{4D1DBB4F-FC78-4688-84C1-2B9DC3B9BAEF}"/>
                </a:ext>
              </a:extLst>
            </p:cNvPr>
            <p:cNvCxnSpPr>
              <a:cxnSpLocks/>
            </p:cNvCxnSpPr>
            <p:nvPr/>
          </p:nvCxnSpPr>
          <p:spPr>
            <a:xfrm>
              <a:off x="8184549" y="4302772"/>
              <a:ext cx="365091" cy="0"/>
            </a:xfrm>
            <a:prstGeom prst="line">
              <a:avLst/>
            </a:prstGeom>
            <a:ln w="19050">
              <a:solidFill>
                <a:srgbClr val="EC1C2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EB96B2-03F2-4FCA-9C23-0A32A64FB923}"/>
                </a:ext>
              </a:extLst>
            </p:cNvPr>
            <p:cNvCxnSpPr>
              <a:cxnSpLocks/>
            </p:cNvCxnSpPr>
            <p:nvPr/>
          </p:nvCxnSpPr>
          <p:spPr>
            <a:xfrm>
              <a:off x="8549640" y="3473792"/>
              <a:ext cx="0" cy="828980"/>
            </a:xfrm>
            <a:prstGeom prst="line">
              <a:avLst/>
            </a:prstGeom>
            <a:ln w="19050">
              <a:solidFill>
                <a:srgbClr val="EC1C23"/>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A9855041-98E5-427E-A813-ADA0A6949E33}"/>
                </a:ext>
              </a:extLst>
            </p:cNvPr>
            <p:cNvSpPr/>
            <p:nvPr/>
          </p:nvSpPr>
          <p:spPr>
            <a:xfrm>
              <a:off x="6945031" y="3831003"/>
              <a:ext cx="182880" cy="210312"/>
            </a:xfrm>
            <a:prstGeom prst="ellipse">
              <a:avLst/>
            </a:prstGeom>
            <a:solidFill>
              <a:srgbClr val="EC1C23"/>
            </a:solidFill>
            <a:ln>
              <a:solidFill>
                <a:srgbClr val="EC1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Straight Connector 39">
              <a:extLst>
                <a:ext uri="{FF2B5EF4-FFF2-40B4-BE49-F238E27FC236}">
                  <a16:creationId xmlns:a16="http://schemas.microsoft.com/office/drawing/2014/main" id="{8B4BDD39-85B8-4575-93A9-7F160E274227}"/>
                </a:ext>
              </a:extLst>
            </p:cNvPr>
            <p:cNvCxnSpPr>
              <a:cxnSpLocks/>
            </p:cNvCxnSpPr>
            <p:nvPr/>
          </p:nvCxnSpPr>
          <p:spPr>
            <a:xfrm>
              <a:off x="7036470" y="5870448"/>
              <a:ext cx="623154" cy="0"/>
            </a:xfrm>
            <a:prstGeom prst="line">
              <a:avLst/>
            </a:prstGeom>
            <a:ln w="19050">
              <a:solidFill>
                <a:srgbClr val="EC1C2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8EB4F2B-0E18-407F-B8B9-A014EFDFDEB3}"/>
                </a:ext>
              </a:extLst>
            </p:cNvPr>
            <p:cNvCxnSpPr>
              <a:cxnSpLocks/>
            </p:cNvCxnSpPr>
            <p:nvPr/>
          </p:nvCxnSpPr>
          <p:spPr>
            <a:xfrm>
              <a:off x="7036470" y="3928872"/>
              <a:ext cx="0" cy="1941576"/>
            </a:xfrm>
            <a:prstGeom prst="line">
              <a:avLst/>
            </a:prstGeom>
            <a:ln w="19050">
              <a:solidFill>
                <a:srgbClr val="EC1C23"/>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AB9485E9-1AE8-45F6-ADEE-87C5E7AB69E2}"/>
                </a:ext>
              </a:extLst>
            </p:cNvPr>
            <p:cNvSpPr/>
            <p:nvPr/>
          </p:nvSpPr>
          <p:spPr>
            <a:xfrm>
              <a:off x="5608354" y="5298274"/>
              <a:ext cx="182880" cy="210312"/>
            </a:xfrm>
            <a:prstGeom prst="ellipse">
              <a:avLst/>
            </a:prstGeom>
            <a:solidFill>
              <a:srgbClr val="EC1C23"/>
            </a:solidFill>
            <a:ln>
              <a:solidFill>
                <a:srgbClr val="EC1C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5" name="Straight Connector 44">
              <a:extLst>
                <a:ext uri="{FF2B5EF4-FFF2-40B4-BE49-F238E27FC236}">
                  <a16:creationId xmlns:a16="http://schemas.microsoft.com/office/drawing/2014/main" id="{234533E8-0D41-4EAB-A481-D888EFA52429}"/>
                </a:ext>
              </a:extLst>
            </p:cNvPr>
            <p:cNvCxnSpPr>
              <a:cxnSpLocks/>
            </p:cNvCxnSpPr>
            <p:nvPr/>
          </p:nvCxnSpPr>
          <p:spPr>
            <a:xfrm>
              <a:off x="5693664" y="5403430"/>
              <a:ext cx="0" cy="467018"/>
            </a:xfrm>
            <a:prstGeom prst="line">
              <a:avLst/>
            </a:prstGeom>
            <a:ln w="19050">
              <a:solidFill>
                <a:srgbClr val="EC1C2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CDBBAA3-3DF8-4E0F-AE27-AD022C63812D}"/>
                </a:ext>
              </a:extLst>
            </p:cNvPr>
            <p:cNvCxnSpPr>
              <a:cxnSpLocks/>
            </p:cNvCxnSpPr>
            <p:nvPr/>
          </p:nvCxnSpPr>
          <p:spPr>
            <a:xfrm>
              <a:off x="3976958" y="5870448"/>
              <a:ext cx="1716706" cy="0"/>
            </a:xfrm>
            <a:prstGeom prst="line">
              <a:avLst/>
            </a:prstGeom>
            <a:ln w="19050">
              <a:solidFill>
                <a:srgbClr val="EC1C23"/>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43FD123-6D43-4C4D-9C18-F7B4924787CD}"/>
                </a:ext>
              </a:extLst>
            </p:cNvPr>
            <p:cNvSpPr txBox="1"/>
            <p:nvPr/>
          </p:nvSpPr>
          <p:spPr>
            <a:xfrm>
              <a:off x="2848814" y="2620777"/>
              <a:ext cx="1211929" cy="461665"/>
            </a:xfrm>
            <a:prstGeom prst="rect">
              <a:avLst/>
            </a:prstGeom>
            <a:noFill/>
          </p:spPr>
          <p:txBody>
            <a:bodyPr wrap="square" rtlCol="0">
              <a:spAutoFit/>
            </a:bodyPr>
            <a:lstStyle/>
            <a:p>
              <a:r>
                <a:rPr lang="en-AU" sz="1200" dirty="0">
                  <a:solidFill>
                    <a:srgbClr val="EC1C23"/>
                  </a:solidFill>
                  <a:latin typeface="MMC Trial1 Medium" panose="00000600000000000000" pitchFamily="50" charset="0"/>
                </a:rPr>
                <a:t>Fuel economy report</a:t>
              </a:r>
            </a:p>
          </p:txBody>
        </p:sp>
        <p:sp>
          <p:nvSpPr>
            <p:cNvPr id="50" name="TextBox 49">
              <a:extLst>
                <a:ext uri="{FF2B5EF4-FFF2-40B4-BE49-F238E27FC236}">
                  <a16:creationId xmlns:a16="http://schemas.microsoft.com/office/drawing/2014/main" id="{F90F8E72-67A6-4A20-B733-246D6E0A6806}"/>
                </a:ext>
              </a:extLst>
            </p:cNvPr>
            <p:cNvSpPr txBox="1"/>
            <p:nvPr/>
          </p:nvSpPr>
          <p:spPr>
            <a:xfrm>
              <a:off x="3064598" y="5740828"/>
              <a:ext cx="1211929" cy="276999"/>
            </a:xfrm>
            <a:prstGeom prst="rect">
              <a:avLst/>
            </a:prstGeom>
            <a:noFill/>
          </p:spPr>
          <p:txBody>
            <a:bodyPr wrap="square" rtlCol="0">
              <a:spAutoFit/>
            </a:bodyPr>
            <a:lstStyle/>
            <a:p>
              <a:r>
                <a:rPr lang="en-AU" sz="1200" dirty="0">
                  <a:solidFill>
                    <a:srgbClr val="EC1C23"/>
                  </a:solidFill>
                  <a:latin typeface="MMC Trial1 Medium" panose="00000600000000000000" pitchFamily="50" charset="0"/>
                </a:rPr>
                <a:t>Harsh braking</a:t>
              </a:r>
            </a:p>
          </p:txBody>
        </p:sp>
        <p:sp>
          <p:nvSpPr>
            <p:cNvPr id="51" name="TextBox 50">
              <a:extLst>
                <a:ext uri="{FF2B5EF4-FFF2-40B4-BE49-F238E27FC236}">
                  <a16:creationId xmlns:a16="http://schemas.microsoft.com/office/drawing/2014/main" id="{7F9655D9-BAB3-49D2-A49A-F15CA6AFEA96}"/>
                </a:ext>
              </a:extLst>
            </p:cNvPr>
            <p:cNvSpPr txBox="1"/>
            <p:nvPr/>
          </p:nvSpPr>
          <p:spPr>
            <a:xfrm>
              <a:off x="7213248" y="2335734"/>
              <a:ext cx="1668282" cy="276999"/>
            </a:xfrm>
            <a:prstGeom prst="rect">
              <a:avLst/>
            </a:prstGeom>
            <a:noFill/>
          </p:spPr>
          <p:txBody>
            <a:bodyPr wrap="square" rtlCol="0">
              <a:spAutoFit/>
            </a:bodyPr>
            <a:lstStyle/>
            <a:p>
              <a:r>
                <a:rPr lang="en-AU" sz="1200" dirty="0">
                  <a:solidFill>
                    <a:srgbClr val="EC1C23"/>
                  </a:solidFill>
                  <a:latin typeface="MMC Trial1 Medium" panose="00000600000000000000" pitchFamily="50" charset="0"/>
                </a:rPr>
                <a:t>Speed monitoring</a:t>
              </a:r>
            </a:p>
          </p:txBody>
        </p:sp>
        <p:sp>
          <p:nvSpPr>
            <p:cNvPr id="52" name="TextBox 51">
              <a:extLst>
                <a:ext uri="{FF2B5EF4-FFF2-40B4-BE49-F238E27FC236}">
                  <a16:creationId xmlns:a16="http://schemas.microsoft.com/office/drawing/2014/main" id="{44D85FA8-9BFD-45F0-AC49-5010BCF81F44}"/>
                </a:ext>
              </a:extLst>
            </p:cNvPr>
            <p:cNvSpPr txBox="1"/>
            <p:nvPr/>
          </p:nvSpPr>
          <p:spPr>
            <a:xfrm>
              <a:off x="5023691" y="2456236"/>
              <a:ext cx="1211929" cy="276999"/>
            </a:xfrm>
            <a:prstGeom prst="rect">
              <a:avLst/>
            </a:prstGeom>
            <a:noFill/>
          </p:spPr>
          <p:txBody>
            <a:bodyPr wrap="square" rtlCol="0">
              <a:spAutoFit/>
            </a:bodyPr>
            <a:lstStyle/>
            <a:p>
              <a:r>
                <a:rPr lang="en-AU" sz="1200" dirty="0">
                  <a:solidFill>
                    <a:srgbClr val="EC1C23"/>
                  </a:solidFill>
                  <a:latin typeface="MMC Trial1 Medium" panose="00000600000000000000" pitchFamily="50" charset="0"/>
                </a:rPr>
                <a:t>Live tracking</a:t>
              </a:r>
            </a:p>
          </p:txBody>
        </p:sp>
        <p:sp>
          <p:nvSpPr>
            <p:cNvPr id="53" name="TextBox 52">
              <a:extLst>
                <a:ext uri="{FF2B5EF4-FFF2-40B4-BE49-F238E27FC236}">
                  <a16:creationId xmlns:a16="http://schemas.microsoft.com/office/drawing/2014/main" id="{6EADEB46-CE64-40AD-81C2-09E3B76D4DEC}"/>
                </a:ext>
              </a:extLst>
            </p:cNvPr>
            <p:cNvSpPr txBox="1"/>
            <p:nvPr/>
          </p:nvSpPr>
          <p:spPr>
            <a:xfrm>
              <a:off x="7978809" y="2748077"/>
              <a:ext cx="1211929" cy="276999"/>
            </a:xfrm>
            <a:prstGeom prst="rect">
              <a:avLst/>
            </a:prstGeom>
            <a:noFill/>
          </p:spPr>
          <p:txBody>
            <a:bodyPr wrap="square" rtlCol="0">
              <a:spAutoFit/>
            </a:bodyPr>
            <a:lstStyle/>
            <a:p>
              <a:r>
                <a:rPr lang="en-AU" sz="1200" dirty="0">
                  <a:solidFill>
                    <a:srgbClr val="EC1C23"/>
                  </a:solidFill>
                  <a:latin typeface="MMC Trial1 Medium" panose="00000600000000000000" pitchFamily="50" charset="0"/>
                </a:rPr>
                <a:t>Trip analysis</a:t>
              </a:r>
            </a:p>
          </p:txBody>
        </p:sp>
        <p:sp>
          <p:nvSpPr>
            <p:cNvPr id="54" name="TextBox 53">
              <a:extLst>
                <a:ext uri="{FF2B5EF4-FFF2-40B4-BE49-F238E27FC236}">
                  <a16:creationId xmlns:a16="http://schemas.microsoft.com/office/drawing/2014/main" id="{F9B05B0A-96CB-48DB-ABA8-0E2DBB0B05B6}"/>
                </a:ext>
              </a:extLst>
            </p:cNvPr>
            <p:cNvSpPr txBox="1"/>
            <p:nvPr/>
          </p:nvSpPr>
          <p:spPr>
            <a:xfrm>
              <a:off x="8422983" y="3209265"/>
              <a:ext cx="2522390" cy="276999"/>
            </a:xfrm>
            <a:prstGeom prst="rect">
              <a:avLst/>
            </a:prstGeom>
            <a:noFill/>
          </p:spPr>
          <p:txBody>
            <a:bodyPr wrap="square" rtlCol="0">
              <a:spAutoFit/>
            </a:bodyPr>
            <a:lstStyle/>
            <a:p>
              <a:r>
                <a:rPr lang="en-AU" sz="1200" dirty="0">
                  <a:solidFill>
                    <a:srgbClr val="EC1C23"/>
                  </a:solidFill>
                  <a:latin typeface="MMC Trial1 Medium" panose="00000600000000000000" pitchFamily="50" charset="0"/>
                </a:rPr>
                <a:t>Enhanced diagnostics</a:t>
              </a:r>
            </a:p>
          </p:txBody>
        </p:sp>
        <p:sp>
          <p:nvSpPr>
            <p:cNvPr id="55" name="TextBox 54">
              <a:extLst>
                <a:ext uri="{FF2B5EF4-FFF2-40B4-BE49-F238E27FC236}">
                  <a16:creationId xmlns:a16="http://schemas.microsoft.com/office/drawing/2014/main" id="{A54AC726-CF54-4F19-953D-4484CE4A6A17}"/>
                </a:ext>
              </a:extLst>
            </p:cNvPr>
            <p:cNvSpPr txBox="1"/>
            <p:nvPr/>
          </p:nvSpPr>
          <p:spPr>
            <a:xfrm>
              <a:off x="7659624" y="5648495"/>
              <a:ext cx="1211929" cy="461665"/>
            </a:xfrm>
            <a:prstGeom prst="rect">
              <a:avLst/>
            </a:prstGeom>
            <a:noFill/>
          </p:spPr>
          <p:txBody>
            <a:bodyPr wrap="square" rtlCol="0">
              <a:spAutoFit/>
            </a:bodyPr>
            <a:lstStyle/>
            <a:p>
              <a:r>
                <a:rPr lang="en-AU" sz="1200" dirty="0">
                  <a:solidFill>
                    <a:srgbClr val="EC1C23"/>
                  </a:solidFill>
                  <a:latin typeface="MMC Trial1 Medium" panose="00000600000000000000" pitchFamily="50" charset="0"/>
                </a:rPr>
                <a:t>Odometer reading</a:t>
              </a:r>
            </a:p>
          </p:txBody>
        </p:sp>
      </p:grpSp>
      <p:sp>
        <p:nvSpPr>
          <p:cNvPr id="37" name="Text Placeholder 5">
            <a:extLst>
              <a:ext uri="{FF2B5EF4-FFF2-40B4-BE49-F238E27FC236}">
                <a16:creationId xmlns:a16="http://schemas.microsoft.com/office/drawing/2014/main" id="{1392D577-5A72-4876-9C6C-C5EC4BD9C7F9}"/>
              </a:ext>
            </a:extLst>
          </p:cNvPr>
          <p:cNvSpPr>
            <a:spLocks noGrp="1"/>
          </p:cNvSpPr>
          <p:nvPr>
            <p:ph type="title"/>
          </p:nvPr>
        </p:nvSpPr>
        <p:spPr>
          <a:xfrm>
            <a:off x="457200" y="130175"/>
            <a:ext cx="11350625" cy="1230313"/>
          </a:xfrm>
        </p:spPr>
        <p:txBody>
          <a:bodyPr/>
          <a:lstStyle/>
          <a:p>
            <a:r>
              <a:rPr lang="en-AU" dirty="0"/>
              <a:t>Introducing Mitsubishi Motors Fleet iQ</a:t>
            </a:r>
          </a:p>
        </p:txBody>
      </p:sp>
    </p:spTree>
    <p:extLst>
      <p:ext uri="{BB962C8B-B14F-4D97-AF65-F5344CB8AC3E}">
        <p14:creationId xmlns:p14="http://schemas.microsoft.com/office/powerpoint/2010/main" val="5509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337F51-A5F3-452E-8D31-D95083E124FD}"/>
              </a:ext>
            </a:extLst>
          </p:cNvPr>
          <p:cNvSpPr>
            <a:spLocks noGrp="1"/>
          </p:cNvSpPr>
          <p:nvPr>
            <p:ph type="body" sz="quarter" idx="12"/>
          </p:nvPr>
        </p:nvSpPr>
        <p:spPr/>
        <p:txBody>
          <a:bodyPr/>
          <a:lstStyle/>
          <a:p>
            <a:r>
              <a:rPr lang="en-AU" sz="4000" dirty="0"/>
              <a:t>Powered by Fleet Complete</a:t>
            </a:r>
          </a:p>
        </p:txBody>
      </p:sp>
      <p:sp>
        <p:nvSpPr>
          <p:cNvPr id="6" name="Text Placeholder 5">
            <a:extLst>
              <a:ext uri="{FF2B5EF4-FFF2-40B4-BE49-F238E27FC236}">
                <a16:creationId xmlns:a16="http://schemas.microsoft.com/office/drawing/2014/main" id="{67F6C386-4237-4C1D-8630-8BA8A462AB5F}"/>
              </a:ext>
            </a:extLst>
          </p:cNvPr>
          <p:cNvSpPr>
            <a:spLocks noGrp="1"/>
          </p:cNvSpPr>
          <p:nvPr>
            <p:ph type="body" sz="quarter" idx="13"/>
          </p:nvPr>
        </p:nvSpPr>
        <p:spPr/>
        <p:txBody>
          <a:bodyPr/>
          <a:lstStyle/>
          <a:p>
            <a:endParaRPr lang="en-AU" dirty="0"/>
          </a:p>
        </p:txBody>
      </p:sp>
      <p:sp>
        <p:nvSpPr>
          <p:cNvPr id="8" name="Content Placeholder 7">
            <a:extLst>
              <a:ext uri="{FF2B5EF4-FFF2-40B4-BE49-F238E27FC236}">
                <a16:creationId xmlns:a16="http://schemas.microsoft.com/office/drawing/2014/main" id="{5C00745D-7655-46BF-BDF5-4444038618AC}"/>
              </a:ext>
            </a:extLst>
          </p:cNvPr>
          <p:cNvSpPr>
            <a:spLocks noGrp="1"/>
          </p:cNvSpPr>
          <p:nvPr>
            <p:ph sz="quarter" idx="11"/>
          </p:nvPr>
        </p:nvSpPr>
        <p:spPr>
          <a:xfrm>
            <a:off x="4269030" y="1924050"/>
            <a:ext cx="7622932" cy="3914041"/>
          </a:xfrm>
        </p:spPr>
        <p:txBody>
          <a:bodyPr/>
          <a:lstStyle/>
          <a:p>
            <a:r>
              <a:rPr lang="en-AU" dirty="0"/>
              <a:t>Founded in Canada, Fleet Complete has 20 years of industry knowledge and insight, operating in Australia since 2003 as one of the first adopters to the market</a:t>
            </a:r>
            <a:br>
              <a:rPr lang="en-AU" dirty="0"/>
            </a:br>
            <a:endParaRPr lang="en-AU" dirty="0"/>
          </a:p>
          <a:p>
            <a:r>
              <a:rPr lang="en-AU" dirty="0"/>
              <a:t>Today, Fleet Complete is one of the fastest growing telematics players globally (Berg Insight 2017-18) with close to 500,000 users spanning over 30,000 businesses in 16 countries</a:t>
            </a:r>
            <a:br>
              <a:rPr lang="en-AU" dirty="0"/>
            </a:br>
            <a:endParaRPr lang="en-AU" dirty="0"/>
          </a:p>
          <a:p>
            <a:r>
              <a:rPr lang="en-AU" dirty="0"/>
              <a:t>Fleet Complete have developed and support the Fleet iQ platform</a:t>
            </a:r>
          </a:p>
        </p:txBody>
      </p:sp>
      <p:pic>
        <p:nvPicPr>
          <p:cNvPr id="3074" name="Picture 2" descr="Image result for fleet complete">
            <a:extLst>
              <a:ext uri="{FF2B5EF4-FFF2-40B4-BE49-F238E27FC236}">
                <a16:creationId xmlns:a16="http://schemas.microsoft.com/office/drawing/2014/main" id="{08F96E3D-B88C-4847-B2F6-C600B3A04C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9246" y="368747"/>
            <a:ext cx="4762500" cy="124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474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itsubishi-motors.com.au/uploads/vehicles/triton/2019/hero-triton-2019-ccpu-glx-impulse-blue.png">
            <a:extLst>
              <a:ext uri="{FF2B5EF4-FFF2-40B4-BE49-F238E27FC236}">
                <a16:creationId xmlns:a16="http://schemas.microsoft.com/office/drawing/2014/main" id="{D7C2EFDE-55FF-488D-B119-3605E77E8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29" y="2862920"/>
            <a:ext cx="2595015" cy="15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42AE5F-2E13-4429-9E48-816AB1815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8074" y="2976369"/>
            <a:ext cx="2273601" cy="1330110"/>
          </a:xfrm>
          <a:prstGeom prst="rect">
            <a:avLst/>
          </a:prstGeom>
        </p:spPr>
      </p:pic>
      <p:pic>
        <p:nvPicPr>
          <p:cNvPr id="7" name="Picture 6" descr="A close up of a device&#10;&#10;Description generated with very high confidence">
            <a:extLst>
              <a:ext uri="{FF2B5EF4-FFF2-40B4-BE49-F238E27FC236}">
                <a16:creationId xmlns:a16="http://schemas.microsoft.com/office/drawing/2014/main" id="{C86F117F-2ED2-4EB7-A52E-C1498ADC22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508" y="3799874"/>
            <a:ext cx="968188" cy="650055"/>
          </a:xfrm>
          <a:prstGeom prst="rect">
            <a:avLst/>
          </a:prstGeom>
        </p:spPr>
      </p:pic>
      <p:sp>
        <p:nvSpPr>
          <p:cNvPr id="9" name="Title 8">
            <a:extLst>
              <a:ext uri="{FF2B5EF4-FFF2-40B4-BE49-F238E27FC236}">
                <a16:creationId xmlns:a16="http://schemas.microsoft.com/office/drawing/2014/main" id="{A7ADB58D-3672-41C4-9B50-D7B08B413B3F}"/>
              </a:ext>
            </a:extLst>
          </p:cNvPr>
          <p:cNvSpPr>
            <a:spLocks noGrp="1"/>
          </p:cNvSpPr>
          <p:nvPr>
            <p:ph type="title"/>
          </p:nvPr>
        </p:nvSpPr>
        <p:spPr/>
        <p:txBody>
          <a:bodyPr/>
          <a:lstStyle/>
          <a:p>
            <a:r>
              <a:rPr lang="en-AU" sz="3200" dirty="0"/>
              <a:t>How does the Mitsubishi Motors Fleet </a:t>
            </a:r>
            <a:r>
              <a:rPr lang="en-AU" sz="3200" dirty="0" err="1"/>
              <a:t>iQ</a:t>
            </a:r>
            <a:r>
              <a:rPr lang="en-AU" sz="3200" dirty="0"/>
              <a:t> platform work?</a:t>
            </a:r>
          </a:p>
        </p:txBody>
      </p:sp>
      <p:pic>
        <p:nvPicPr>
          <p:cNvPr id="11" name="Picture 10">
            <a:extLst>
              <a:ext uri="{FF2B5EF4-FFF2-40B4-BE49-F238E27FC236}">
                <a16:creationId xmlns:a16="http://schemas.microsoft.com/office/drawing/2014/main" id="{1AB4E4E1-2A2E-4DF8-93D8-A1EC451A7BCA}"/>
              </a:ext>
            </a:extLst>
          </p:cNvPr>
          <p:cNvPicPr>
            <a:picLocks noChangeAspect="1"/>
          </p:cNvPicPr>
          <p:nvPr/>
        </p:nvPicPr>
        <p:blipFill>
          <a:blip r:embed="rId5"/>
          <a:stretch>
            <a:fillRect/>
          </a:stretch>
        </p:blipFill>
        <p:spPr>
          <a:xfrm>
            <a:off x="2509090" y="1630936"/>
            <a:ext cx="766869" cy="714474"/>
          </a:xfrm>
          <a:prstGeom prst="rect">
            <a:avLst/>
          </a:prstGeom>
        </p:spPr>
      </p:pic>
      <p:pic>
        <p:nvPicPr>
          <p:cNvPr id="13" name="Picture 12">
            <a:extLst>
              <a:ext uri="{FF2B5EF4-FFF2-40B4-BE49-F238E27FC236}">
                <a16:creationId xmlns:a16="http://schemas.microsoft.com/office/drawing/2014/main" id="{C76635A1-6DF1-4E1F-A83E-290A155CA825}"/>
              </a:ext>
            </a:extLst>
          </p:cNvPr>
          <p:cNvPicPr>
            <a:picLocks noChangeAspect="1"/>
          </p:cNvPicPr>
          <p:nvPr/>
        </p:nvPicPr>
        <p:blipFill>
          <a:blip r:embed="rId6"/>
          <a:stretch>
            <a:fillRect/>
          </a:stretch>
        </p:blipFill>
        <p:spPr>
          <a:xfrm>
            <a:off x="4253324" y="2816660"/>
            <a:ext cx="1377585" cy="1377585"/>
          </a:xfrm>
          <a:prstGeom prst="rect">
            <a:avLst/>
          </a:prstGeom>
        </p:spPr>
      </p:pic>
      <p:pic>
        <p:nvPicPr>
          <p:cNvPr id="14" name="Picture 13">
            <a:extLst>
              <a:ext uri="{FF2B5EF4-FFF2-40B4-BE49-F238E27FC236}">
                <a16:creationId xmlns:a16="http://schemas.microsoft.com/office/drawing/2014/main" id="{3C3A9B87-B831-435F-A435-4537FB923370}"/>
              </a:ext>
            </a:extLst>
          </p:cNvPr>
          <p:cNvPicPr>
            <a:picLocks noChangeAspect="1"/>
          </p:cNvPicPr>
          <p:nvPr/>
        </p:nvPicPr>
        <p:blipFill>
          <a:blip r:embed="rId7"/>
          <a:stretch>
            <a:fillRect/>
          </a:stretch>
        </p:blipFill>
        <p:spPr>
          <a:xfrm>
            <a:off x="6597707" y="2815445"/>
            <a:ext cx="1378800" cy="1378800"/>
          </a:xfrm>
          <a:prstGeom prst="rect">
            <a:avLst/>
          </a:prstGeom>
        </p:spPr>
      </p:pic>
      <p:cxnSp>
        <p:nvCxnSpPr>
          <p:cNvPr id="16" name="Straight Arrow Connector 15">
            <a:extLst>
              <a:ext uri="{FF2B5EF4-FFF2-40B4-BE49-F238E27FC236}">
                <a16:creationId xmlns:a16="http://schemas.microsoft.com/office/drawing/2014/main" id="{E7B218BB-FF82-43CB-A699-20C574DAE7D0}"/>
              </a:ext>
            </a:extLst>
          </p:cNvPr>
          <p:cNvCxnSpPr>
            <a:cxnSpLocks/>
          </p:cNvCxnSpPr>
          <p:nvPr/>
        </p:nvCxnSpPr>
        <p:spPr>
          <a:xfrm flipH="1">
            <a:off x="2274474" y="2345410"/>
            <a:ext cx="376519" cy="7358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2B8EEC7-09F5-40FF-8E0B-FF0AFFAE5189}"/>
              </a:ext>
            </a:extLst>
          </p:cNvPr>
          <p:cNvCxnSpPr>
            <a:cxnSpLocks/>
          </p:cNvCxnSpPr>
          <p:nvPr/>
        </p:nvCxnSpPr>
        <p:spPr>
          <a:xfrm flipV="1">
            <a:off x="3336044" y="3799873"/>
            <a:ext cx="72881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FF0E201-774E-460B-A9D4-7758940F4EEC}"/>
              </a:ext>
            </a:extLst>
          </p:cNvPr>
          <p:cNvCxnSpPr>
            <a:cxnSpLocks/>
          </p:cNvCxnSpPr>
          <p:nvPr/>
        </p:nvCxnSpPr>
        <p:spPr>
          <a:xfrm flipV="1">
            <a:off x="5730277" y="3799871"/>
            <a:ext cx="72881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ED3FD4F-7AF7-4509-911C-21C9B2CBEE48}"/>
              </a:ext>
            </a:extLst>
          </p:cNvPr>
          <p:cNvCxnSpPr>
            <a:cxnSpLocks/>
          </p:cNvCxnSpPr>
          <p:nvPr/>
        </p:nvCxnSpPr>
        <p:spPr>
          <a:xfrm flipV="1">
            <a:off x="8115127" y="3799871"/>
            <a:ext cx="72881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F4DDFAF-AABB-4CC5-833A-6F350A3C0622}"/>
              </a:ext>
            </a:extLst>
          </p:cNvPr>
          <p:cNvSpPr txBox="1"/>
          <p:nvPr/>
        </p:nvSpPr>
        <p:spPr>
          <a:xfrm>
            <a:off x="1387476" y="2206910"/>
            <a:ext cx="1121614" cy="276999"/>
          </a:xfrm>
          <a:prstGeom prst="rect">
            <a:avLst/>
          </a:prstGeom>
          <a:noFill/>
        </p:spPr>
        <p:txBody>
          <a:bodyPr wrap="square" rtlCol="0">
            <a:spAutoFit/>
          </a:bodyPr>
          <a:lstStyle/>
          <a:p>
            <a:r>
              <a:rPr lang="en-AU" sz="1200" dirty="0">
                <a:latin typeface="MMC Trial1" panose="00000500000000000000" pitchFamily="50" charset="0"/>
              </a:rPr>
              <a:t>GPS Satellite</a:t>
            </a:r>
          </a:p>
        </p:txBody>
      </p:sp>
      <p:sp>
        <p:nvSpPr>
          <p:cNvPr id="26" name="TextBox 25">
            <a:extLst>
              <a:ext uri="{FF2B5EF4-FFF2-40B4-BE49-F238E27FC236}">
                <a16:creationId xmlns:a16="http://schemas.microsoft.com/office/drawing/2014/main" id="{8377D6F9-B11C-437C-A8A2-0CE9DC5527BC}"/>
              </a:ext>
            </a:extLst>
          </p:cNvPr>
          <p:cNvSpPr txBox="1"/>
          <p:nvPr/>
        </p:nvSpPr>
        <p:spPr>
          <a:xfrm>
            <a:off x="3275959" y="3847902"/>
            <a:ext cx="838745" cy="461665"/>
          </a:xfrm>
          <a:prstGeom prst="rect">
            <a:avLst/>
          </a:prstGeom>
          <a:noFill/>
        </p:spPr>
        <p:txBody>
          <a:bodyPr wrap="square" rtlCol="0">
            <a:spAutoFit/>
          </a:bodyPr>
          <a:lstStyle/>
          <a:p>
            <a:r>
              <a:rPr lang="en-AU" sz="1200" dirty="0">
                <a:latin typeface="MMC Trial1" panose="00000500000000000000" pitchFamily="50" charset="0"/>
              </a:rPr>
              <a:t>Cell Data Network</a:t>
            </a:r>
          </a:p>
        </p:txBody>
      </p:sp>
      <p:sp>
        <p:nvSpPr>
          <p:cNvPr id="27" name="TextBox 26">
            <a:extLst>
              <a:ext uri="{FF2B5EF4-FFF2-40B4-BE49-F238E27FC236}">
                <a16:creationId xmlns:a16="http://schemas.microsoft.com/office/drawing/2014/main" id="{4E198479-28BB-415E-BDC9-158D0740C502}"/>
              </a:ext>
            </a:extLst>
          </p:cNvPr>
          <p:cNvSpPr txBox="1"/>
          <p:nvPr/>
        </p:nvSpPr>
        <p:spPr>
          <a:xfrm>
            <a:off x="4458022" y="4294531"/>
            <a:ext cx="968188" cy="276999"/>
          </a:xfrm>
          <a:prstGeom prst="rect">
            <a:avLst/>
          </a:prstGeom>
          <a:noFill/>
        </p:spPr>
        <p:txBody>
          <a:bodyPr wrap="square" rtlCol="0">
            <a:spAutoFit/>
          </a:bodyPr>
          <a:lstStyle/>
          <a:p>
            <a:pPr algn="ctr"/>
            <a:r>
              <a:rPr lang="en-AU" sz="1200" dirty="0">
                <a:latin typeface="MMC Trial1" panose="00000500000000000000" pitchFamily="50" charset="0"/>
              </a:rPr>
              <a:t>Cell Tower</a:t>
            </a:r>
          </a:p>
        </p:txBody>
      </p:sp>
      <p:sp>
        <p:nvSpPr>
          <p:cNvPr id="28" name="TextBox 27">
            <a:extLst>
              <a:ext uri="{FF2B5EF4-FFF2-40B4-BE49-F238E27FC236}">
                <a16:creationId xmlns:a16="http://schemas.microsoft.com/office/drawing/2014/main" id="{69DD843B-6A0C-47A0-A355-DF018E40DA00}"/>
              </a:ext>
            </a:extLst>
          </p:cNvPr>
          <p:cNvSpPr txBox="1"/>
          <p:nvPr/>
        </p:nvSpPr>
        <p:spPr>
          <a:xfrm>
            <a:off x="6431370" y="4294531"/>
            <a:ext cx="1670166" cy="461665"/>
          </a:xfrm>
          <a:prstGeom prst="rect">
            <a:avLst/>
          </a:prstGeom>
          <a:noFill/>
        </p:spPr>
        <p:txBody>
          <a:bodyPr wrap="square" rtlCol="0">
            <a:spAutoFit/>
          </a:bodyPr>
          <a:lstStyle/>
          <a:p>
            <a:pPr algn="ctr"/>
            <a:r>
              <a:rPr lang="en-AU" sz="1200" dirty="0">
                <a:latin typeface="MMC Trial1" panose="00000500000000000000" pitchFamily="50" charset="0"/>
              </a:rPr>
              <a:t>Mitsubishi Motors Fleet </a:t>
            </a:r>
            <a:r>
              <a:rPr lang="en-AU" sz="1200" dirty="0" err="1">
                <a:latin typeface="MMC Trial1" panose="00000500000000000000" pitchFamily="50" charset="0"/>
              </a:rPr>
              <a:t>iQ</a:t>
            </a:r>
            <a:r>
              <a:rPr lang="en-AU" sz="1200" dirty="0">
                <a:latin typeface="MMC Trial1" panose="00000500000000000000" pitchFamily="50" charset="0"/>
              </a:rPr>
              <a:t> Data Servers</a:t>
            </a:r>
          </a:p>
        </p:txBody>
      </p:sp>
      <p:sp>
        <p:nvSpPr>
          <p:cNvPr id="29" name="TextBox 28">
            <a:extLst>
              <a:ext uri="{FF2B5EF4-FFF2-40B4-BE49-F238E27FC236}">
                <a16:creationId xmlns:a16="http://schemas.microsoft.com/office/drawing/2014/main" id="{99E354C8-640A-4373-90BF-3037DF7584EA}"/>
              </a:ext>
            </a:extLst>
          </p:cNvPr>
          <p:cNvSpPr txBox="1"/>
          <p:nvPr/>
        </p:nvSpPr>
        <p:spPr>
          <a:xfrm>
            <a:off x="8066249" y="3828890"/>
            <a:ext cx="838745" cy="276999"/>
          </a:xfrm>
          <a:prstGeom prst="rect">
            <a:avLst/>
          </a:prstGeom>
          <a:noFill/>
        </p:spPr>
        <p:txBody>
          <a:bodyPr wrap="square" rtlCol="0">
            <a:spAutoFit/>
          </a:bodyPr>
          <a:lstStyle/>
          <a:p>
            <a:r>
              <a:rPr lang="en-AU" sz="1200" dirty="0">
                <a:latin typeface="MMC Trial1" panose="00000500000000000000" pitchFamily="50" charset="0"/>
              </a:rPr>
              <a:t>Internet</a:t>
            </a:r>
          </a:p>
        </p:txBody>
      </p:sp>
      <p:sp>
        <p:nvSpPr>
          <p:cNvPr id="30" name="TextBox 29">
            <a:extLst>
              <a:ext uri="{FF2B5EF4-FFF2-40B4-BE49-F238E27FC236}">
                <a16:creationId xmlns:a16="http://schemas.microsoft.com/office/drawing/2014/main" id="{1F12B237-9BAE-463F-834E-53D3D551E165}"/>
              </a:ext>
            </a:extLst>
          </p:cNvPr>
          <p:cNvSpPr txBox="1"/>
          <p:nvPr/>
        </p:nvSpPr>
        <p:spPr>
          <a:xfrm>
            <a:off x="9821475" y="4311429"/>
            <a:ext cx="838745" cy="276999"/>
          </a:xfrm>
          <a:prstGeom prst="rect">
            <a:avLst/>
          </a:prstGeom>
          <a:noFill/>
        </p:spPr>
        <p:txBody>
          <a:bodyPr wrap="square" rtlCol="0">
            <a:spAutoFit/>
          </a:bodyPr>
          <a:lstStyle/>
          <a:p>
            <a:r>
              <a:rPr lang="en-AU" sz="1200" dirty="0">
                <a:latin typeface="MMC Trial1" panose="00000500000000000000" pitchFamily="50" charset="0"/>
              </a:rPr>
              <a:t>User</a:t>
            </a:r>
          </a:p>
        </p:txBody>
      </p:sp>
      <p:pic>
        <p:nvPicPr>
          <p:cNvPr id="31" name="Picture 30" descr="Screen of a cell phone&#10;&#10;Description generated with very high confidence">
            <a:extLst>
              <a:ext uri="{FF2B5EF4-FFF2-40B4-BE49-F238E27FC236}">
                <a16:creationId xmlns:a16="http://schemas.microsoft.com/office/drawing/2014/main" id="{28B13A46-4067-41D3-A3C5-3CBC71290A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53682" y="3609105"/>
            <a:ext cx="894531" cy="939257"/>
          </a:xfrm>
          <a:prstGeom prst="rect">
            <a:avLst/>
          </a:prstGeom>
        </p:spPr>
      </p:pic>
    </p:spTree>
    <p:extLst>
      <p:ext uri="{BB962C8B-B14F-4D97-AF65-F5344CB8AC3E}">
        <p14:creationId xmlns:p14="http://schemas.microsoft.com/office/powerpoint/2010/main" val="686789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A6D5FA-9AAF-474D-8311-D3E28B52633C}"/>
              </a:ext>
            </a:extLst>
          </p:cNvPr>
          <p:cNvSpPr>
            <a:spLocks noGrp="1"/>
          </p:cNvSpPr>
          <p:nvPr>
            <p:ph type="body" sz="quarter" idx="10"/>
          </p:nvPr>
        </p:nvSpPr>
        <p:spPr>
          <a:xfrm>
            <a:off x="6157944" y="887344"/>
            <a:ext cx="5533314" cy="5083311"/>
          </a:xfrm>
        </p:spPr>
        <p:txBody>
          <a:bodyPr>
            <a:normAutofit/>
          </a:bodyPr>
          <a:lstStyle/>
          <a:p>
            <a:r>
              <a:rPr lang="en-US" dirty="0"/>
              <a:t>Reports vehicle’s real-time location, trip information and past location data</a:t>
            </a:r>
          </a:p>
          <a:p>
            <a:r>
              <a:rPr lang="en-US" dirty="0"/>
              <a:t>Collects information such as the vehicle’s battery voltage, ignition status, engine data, DTC codes, seatbelt status, etc.</a:t>
            </a:r>
          </a:p>
          <a:p>
            <a:r>
              <a:rPr lang="en-US" dirty="0"/>
              <a:t>Reports on driver behavior like speeding, long idling, hard braking, hard cornering and rapid acceleration</a:t>
            </a:r>
          </a:p>
          <a:p>
            <a:r>
              <a:rPr lang="en-US" dirty="0"/>
              <a:t>Sends sensor status and arrival/departure alerts</a:t>
            </a:r>
          </a:p>
          <a:p>
            <a:r>
              <a:rPr lang="en-US" dirty="0"/>
              <a:t>Provides greater insight into the vehicle’s diagnostic health and its performance in the field</a:t>
            </a:r>
          </a:p>
          <a:p>
            <a:r>
              <a:rPr lang="en-US" dirty="0"/>
              <a:t>Scalable for businesses with small, medium and large fleets</a:t>
            </a:r>
          </a:p>
          <a:p>
            <a:endParaRPr lang="en-AU" dirty="0"/>
          </a:p>
        </p:txBody>
      </p:sp>
      <p:sp>
        <p:nvSpPr>
          <p:cNvPr id="6" name="Text Placeholder 5">
            <a:extLst>
              <a:ext uri="{FF2B5EF4-FFF2-40B4-BE49-F238E27FC236}">
                <a16:creationId xmlns:a16="http://schemas.microsoft.com/office/drawing/2014/main" id="{C151F110-D49F-493A-B3A8-05C334B094C5}"/>
              </a:ext>
            </a:extLst>
          </p:cNvPr>
          <p:cNvSpPr>
            <a:spLocks noGrp="1"/>
          </p:cNvSpPr>
          <p:nvPr>
            <p:ph type="body" sz="quarter" idx="23"/>
          </p:nvPr>
        </p:nvSpPr>
        <p:spPr>
          <a:xfrm>
            <a:off x="950998" y="871862"/>
            <a:ext cx="4396139" cy="2341562"/>
          </a:xfrm>
        </p:spPr>
        <p:txBody>
          <a:bodyPr/>
          <a:lstStyle/>
          <a:p>
            <a:r>
              <a:rPr lang="en-AU" sz="3600" dirty="0"/>
              <a:t>Mitsubishi Motors Fleet </a:t>
            </a:r>
            <a:r>
              <a:rPr lang="en-AU" sz="3600" dirty="0" err="1"/>
              <a:t>iQ</a:t>
            </a:r>
            <a:r>
              <a:rPr lang="en-AU" sz="3600" dirty="0"/>
              <a:t> Solution Overview</a:t>
            </a:r>
          </a:p>
        </p:txBody>
      </p:sp>
      <p:sp>
        <p:nvSpPr>
          <p:cNvPr id="7" name="Text Placeholder 4">
            <a:extLst>
              <a:ext uri="{FF2B5EF4-FFF2-40B4-BE49-F238E27FC236}">
                <a16:creationId xmlns:a16="http://schemas.microsoft.com/office/drawing/2014/main" id="{1046FFB4-1F78-4C34-A8F6-49B083398C68}"/>
              </a:ext>
            </a:extLst>
          </p:cNvPr>
          <p:cNvSpPr txBox="1">
            <a:spLocks/>
          </p:cNvSpPr>
          <p:nvPr/>
        </p:nvSpPr>
        <p:spPr>
          <a:xfrm>
            <a:off x="500742" y="2975680"/>
            <a:ext cx="4963885" cy="2687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MC Trial1"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MC Trial1"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MC Trial1"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MC Trial1"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MC Trial1"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US" b="1" dirty="0">
                <a:latin typeface="MMC Trial1" panose="00000500000000000000" pitchFamily="50" charset="0"/>
              </a:rPr>
              <a:t>Mitsubishi Motors Fleet </a:t>
            </a:r>
            <a:r>
              <a:rPr lang="en-US" b="1" dirty="0" err="1">
                <a:latin typeface="MMC Trial1" panose="00000500000000000000" pitchFamily="50" charset="0"/>
              </a:rPr>
              <a:t>iQ</a:t>
            </a:r>
            <a:r>
              <a:rPr lang="en-US" b="1" dirty="0">
                <a:latin typeface="MMC Trial1" panose="00000500000000000000" pitchFamily="50" charset="0"/>
              </a:rPr>
              <a:t> is an in-vehicle GPS modem that connects to the vehicle’s power source through the engine control module and captures mission-critical insight to help managers increase fleet productivity, improve customer service and win more business</a:t>
            </a:r>
            <a:endParaRPr lang="en-CA" b="1" dirty="0">
              <a:latin typeface="MMC Trial1" panose="00000500000000000000" pitchFamily="50" charset="0"/>
            </a:endParaRPr>
          </a:p>
        </p:txBody>
      </p:sp>
      <p:cxnSp>
        <p:nvCxnSpPr>
          <p:cNvPr id="9" name="Straight Connector 8">
            <a:extLst>
              <a:ext uri="{FF2B5EF4-FFF2-40B4-BE49-F238E27FC236}">
                <a16:creationId xmlns:a16="http://schemas.microsoft.com/office/drawing/2014/main" id="{6749A5FD-2DB5-48B6-8D40-53464E7440AB}"/>
              </a:ext>
            </a:extLst>
          </p:cNvPr>
          <p:cNvCxnSpPr/>
          <p:nvPr/>
        </p:nvCxnSpPr>
        <p:spPr>
          <a:xfrm>
            <a:off x="5788152" y="996696"/>
            <a:ext cx="0" cy="4507992"/>
          </a:xfrm>
          <a:prstGeom prst="line">
            <a:avLst/>
          </a:prstGeom>
          <a:ln>
            <a:solidFill>
              <a:srgbClr val="EC1C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696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screenshot of a computer&#10;&#10;Description generated with high confidence">
            <a:extLst>
              <a:ext uri="{FF2B5EF4-FFF2-40B4-BE49-F238E27FC236}">
                <a16:creationId xmlns:a16="http://schemas.microsoft.com/office/drawing/2014/main" id="{C4983FC6-AFAB-465D-AC41-2ED8985C95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1290" y="2145325"/>
            <a:ext cx="4325839" cy="3451402"/>
          </a:xfrm>
          <a:prstGeom prst="rect">
            <a:avLst/>
          </a:prstGeom>
        </p:spPr>
      </p:pic>
      <p:pic>
        <p:nvPicPr>
          <p:cNvPr id="51" name="Picture 50" descr="A screen shot of a computer&#10;&#10;Description generated with very high confidence">
            <a:extLst>
              <a:ext uri="{FF2B5EF4-FFF2-40B4-BE49-F238E27FC236}">
                <a16:creationId xmlns:a16="http://schemas.microsoft.com/office/drawing/2014/main" id="{94F45EAB-D78E-4A16-9858-652F67EB3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3977" y="3374834"/>
            <a:ext cx="4979377" cy="2913052"/>
          </a:xfrm>
          <a:prstGeom prst="rect">
            <a:avLst/>
          </a:prstGeom>
        </p:spPr>
      </p:pic>
      <p:sp>
        <p:nvSpPr>
          <p:cNvPr id="16" name="Title 15">
            <a:extLst>
              <a:ext uri="{FF2B5EF4-FFF2-40B4-BE49-F238E27FC236}">
                <a16:creationId xmlns:a16="http://schemas.microsoft.com/office/drawing/2014/main" id="{89EAE130-A8F8-4FD6-BA47-D5B26B03D649}"/>
              </a:ext>
            </a:extLst>
          </p:cNvPr>
          <p:cNvSpPr>
            <a:spLocks noGrp="1"/>
          </p:cNvSpPr>
          <p:nvPr>
            <p:ph type="title"/>
          </p:nvPr>
        </p:nvSpPr>
        <p:spPr/>
        <p:txBody>
          <a:bodyPr/>
          <a:lstStyle/>
          <a:p>
            <a:r>
              <a:rPr lang="en-AU" sz="3200" dirty="0"/>
              <a:t>Mitsubishi Motors Fleet </a:t>
            </a:r>
            <a:r>
              <a:rPr lang="en-AU" sz="3200" dirty="0" err="1"/>
              <a:t>iQ</a:t>
            </a:r>
            <a:r>
              <a:rPr lang="en-AU" sz="3200" dirty="0"/>
              <a:t> Customer Benefits</a:t>
            </a:r>
          </a:p>
        </p:txBody>
      </p:sp>
      <p:sp>
        <p:nvSpPr>
          <p:cNvPr id="18" name="Rectangle 17">
            <a:extLst>
              <a:ext uri="{FF2B5EF4-FFF2-40B4-BE49-F238E27FC236}">
                <a16:creationId xmlns:a16="http://schemas.microsoft.com/office/drawing/2014/main" id="{3317F708-19DC-4DCB-B049-F41E6A4A9CB8}"/>
              </a:ext>
            </a:extLst>
          </p:cNvPr>
          <p:cNvSpPr/>
          <p:nvPr/>
        </p:nvSpPr>
        <p:spPr>
          <a:xfrm>
            <a:off x="7676959" y="2289444"/>
            <a:ext cx="2699611" cy="338554"/>
          </a:xfrm>
          <a:prstGeom prst="rect">
            <a:avLst/>
          </a:prstGeom>
        </p:spPr>
        <p:txBody>
          <a:bodyPr wrap="square">
            <a:spAutoFit/>
          </a:bodyPr>
          <a:lstStyle/>
          <a:p>
            <a:r>
              <a:rPr lang="en-US" sz="1600" b="1" dirty="0">
                <a:solidFill>
                  <a:schemeClr val="bg2">
                    <a:lumMod val="10000"/>
                  </a:schemeClr>
                </a:solidFill>
                <a:latin typeface="MMC Trial1 Medium" panose="00000600000000000000" pitchFamily="50" charset="0"/>
                <a:cs typeface="Gotham Book" pitchFamily="50" charset="0"/>
              </a:rPr>
              <a:t>Improve productivity</a:t>
            </a:r>
          </a:p>
        </p:txBody>
      </p:sp>
      <p:sp>
        <p:nvSpPr>
          <p:cNvPr id="19" name="Rectangle 18">
            <a:extLst>
              <a:ext uri="{FF2B5EF4-FFF2-40B4-BE49-F238E27FC236}">
                <a16:creationId xmlns:a16="http://schemas.microsoft.com/office/drawing/2014/main" id="{CB315B05-825B-4A4B-846E-646E34FA3D28}"/>
              </a:ext>
            </a:extLst>
          </p:cNvPr>
          <p:cNvSpPr/>
          <p:nvPr/>
        </p:nvSpPr>
        <p:spPr>
          <a:xfrm>
            <a:off x="9422062" y="5207060"/>
            <a:ext cx="2699611" cy="584775"/>
          </a:xfrm>
          <a:prstGeom prst="rect">
            <a:avLst/>
          </a:prstGeom>
        </p:spPr>
        <p:txBody>
          <a:bodyPr wrap="square">
            <a:spAutoFit/>
          </a:bodyPr>
          <a:lstStyle/>
          <a:p>
            <a:r>
              <a:rPr lang="en-AU" sz="1600" b="1" dirty="0">
                <a:solidFill>
                  <a:schemeClr val="bg2">
                    <a:lumMod val="10000"/>
                  </a:schemeClr>
                </a:solidFill>
                <a:latin typeface="MMC Trial1 Medium" panose="00000600000000000000" pitchFamily="50" charset="0"/>
                <a:cs typeface="Gotham Book" pitchFamily="50" charset="0"/>
              </a:rPr>
              <a:t>Provide better customer service</a:t>
            </a:r>
          </a:p>
        </p:txBody>
      </p:sp>
      <p:sp>
        <p:nvSpPr>
          <p:cNvPr id="20" name="Rectangle 19">
            <a:extLst>
              <a:ext uri="{FF2B5EF4-FFF2-40B4-BE49-F238E27FC236}">
                <a16:creationId xmlns:a16="http://schemas.microsoft.com/office/drawing/2014/main" id="{D25364F0-283A-41E4-8863-277C7E450AC9}"/>
              </a:ext>
            </a:extLst>
          </p:cNvPr>
          <p:cNvSpPr/>
          <p:nvPr/>
        </p:nvSpPr>
        <p:spPr>
          <a:xfrm>
            <a:off x="241441" y="2940906"/>
            <a:ext cx="2699611" cy="584775"/>
          </a:xfrm>
          <a:prstGeom prst="rect">
            <a:avLst/>
          </a:prstGeom>
        </p:spPr>
        <p:txBody>
          <a:bodyPr wrap="square">
            <a:spAutoFit/>
          </a:bodyPr>
          <a:lstStyle/>
          <a:p>
            <a:r>
              <a:rPr lang="en-AU" sz="1600" b="1" dirty="0">
                <a:solidFill>
                  <a:schemeClr val="bg2">
                    <a:lumMod val="10000"/>
                  </a:schemeClr>
                </a:solidFill>
                <a:latin typeface="MMC Trial1 Medium" panose="00000600000000000000" pitchFamily="50" charset="0"/>
                <a:cs typeface="Gotham Book" pitchFamily="50" charset="0"/>
              </a:rPr>
              <a:t>Reduce your total cost of ownership</a:t>
            </a:r>
          </a:p>
        </p:txBody>
      </p:sp>
      <p:sp>
        <p:nvSpPr>
          <p:cNvPr id="24" name="Rectangle 23">
            <a:extLst>
              <a:ext uri="{FF2B5EF4-FFF2-40B4-BE49-F238E27FC236}">
                <a16:creationId xmlns:a16="http://schemas.microsoft.com/office/drawing/2014/main" id="{11BD5FB4-129F-4486-AC87-BF6E4CE056A4}"/>
              </a:ext>
            </a:extLst>
          </p:cNvPr>
          <p:cNvSpPr/>
          <p:nvPr/>
        </p:nvSpPr>
        <p:spPr>
          <a:xfrm>
            <a:off x="416600" y="4944436"/>
            <a:ext cx="2699611" cy="584775"/>
          </a:xfrm>
          <a:prstGeom prst="rect">
            <a:avLst/>
          </a:prstGeom>
        </p:spPr>
        <p:txBody>
          <a:bodyPr wrap="square">
            <a:spAutoFit/>
          </a:bodyPr>
          <a:lstStyle/>
          <a:p>
            <a:r>
              <a:rPr lang="en-US" sz="1600" b="1" dirty="0">
                <a:solidFill>
                  <a:schemeClr val="bg2">
                    <a:lumMod val="10000"/>
                  </a:schemeClr>
                </a:solidFill>
                <a:latin typeface="MMC Trial1 Medium" panose="00000600000000000000" pitchFamily="50" charset="0"/>
                <a:cs typeface="Gotham Book" pitchFamily="50" charset="0"/>
              </a:rPr>
              <a:t>Automate your FBT reporting</a:t>
            </a:r>
          </a:p>
        </p:txBody>
      </p:sp>
      <p:sp>
        <p:nvSpPr>
          <p:cNvPr id="26" name="Rectangle 25">
            <a:extLst>
              <a:ext uri="{FF2B5EF4-FFF2-40B4-BE49-F238E27FC236}">
                <a16:creationId xmlns:a16="http://schemas.microsoft.com/office/drawing/2014/main" id="{F7D4BC5D-C1C2-4430-B5B0-02EFCCFBC76A}"/>
              </a:ext>
            </a:extLst>
          </p:cNvPr>
          <p:cNvSpPr/>
          <p:nvPr/>
        </p:nvSpPr>
        <p:spPr>
          <a:xfrm>
            <a:off x="4329911" y="1191312"/>
            <a:ext cx="2699611" cy="338554"/>
          </a:xfrm>
          <a:prstGeom prst="rect">
            <a:avLst/>
          </a:prstGeom>
        </p:spPr>
        <p:txBody>
          <a:bodyPr wrap="square">
            <a:spAutoFit/>
          </a:bodyPr>
          <a:lstStyle/>
          <a:p>
            <a:r>
              <a:rPr lang="en-US" sz="1600" b="1" dirty="0">
                <a:solidFill>
                  <a:schemeClr val="bg2">
                    <a:lumMod val="10000"/>
                  </a:schemeClr>
                </a:solidFill>
                <a:latin typeface="MMC Trial1 Medium" panose="00000600000000000000" pitchFamily="50" charset="0"/>
                <a:cs typeface="Gotham Book" pitchFamily="50" charset="0"/>
              </a:rPr>
              <a:t>Increase safety</a:t>
            </a:r>
          </a:p>
        </p:txBody>
      </p:sp>
      <p:cxnSp>
        <p:nvCxnSpPr>
          <p:cNvPr id="27" name="Straight Connector 26">
            <a:extLst>
              <a:ext uri="{FF2B5EF4-FFF2-40B4-BE49-F238E27FC236}">
                <a16:creationId xmlns:a16="http://schemas.microsoft.com/office/drawing/2014/main" id="{D65DC9E8-CBB0-4739-BFF5-0C5A60B5984E}"/>
              </a:ext>
            </a:extLst>
          </p:cNvPr>
          <p:cNvCxnSpPr>
            <a:cxnSpLocks/>
          </p:cNvCxnSpPr>
          <p:nvPr/>
        </p:nvCxnSpPr>
        <p:spPr>
          <a:xfrm flipH="1">
            <a:off x="4168958" y="1375397"/>
            <a:ext cx="179948" cy="0"/>
          </a:xfrm>
          <a:prstGeom prst="line">
            <a:avLst/>
          </a:prstGeom>
          <a:ln w="12700">
            <a:solidFill>
              <a:srgbClr val="EC1C23"/>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7F6A960-4FDC-4949-8ACE-C804FFE0744A}"/>
              </a:ext>
            </a:extLst>
          </p:cNvPr>
          <p:cNvCxnSpPr>
            <a:cxnSpLocks/>
          </p:cNvCxnSpPr>
          <p:nvPr/>
        </p:nvCxnSpPr>
        <p:spPr>
          <a:xfrm>
            <a:off x="4168958" y="1375397"/>
            <a:ext cx="0" cy="1310106"/>
          </a:xfrm>
          <a:prstGeom prst="straightConnector1">
            <a:avLst/>
          </a:prstGeom>
          <a:ln w="12700">
            <a:solidFill>
              <a:srgbClr val="EC1C23"/>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B521288-34E0-4667-AC72-E9B54D84EC00}"/>
              </a:ext>
            </a:extLst>
          </p:cNvPr>
          <p:cNvCxnSpPr>
            <a:cxnSpLocks/>
          </p:cNvCxnSpPr>
          <p:nvPr/>
        </p:nvCxnSpPr>
        <p:spPr>
          <a:xfrm flipH="1">
            <a:off x="6328612" y="2685503"/>
            <a:ext cx="1168399" cy="0"/>
          </a:xfrm>
          <a:prstGeom prst="straightConnector1">
            <a:avLst/>
          </a:prstGeom>
          <a:ln w="12700">
            <a:solidFill>
              <a:srgbClr val="EC1C23"/>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E688C6-1581-476B-A7A5-21CEE76F3774}"/>
              </a:ext>
            </a:extLst>
          </p:cNvPr>
          <p:cNvCxnSpPr>
            <a:cxnSpLocks/>
          </p:cNvCxnSpPr>
          <p:nvPr/>
        </p:nvCxnSpPr>
        <p:spPr>
          <a:xfrm flipH="1">
            <a:off x="7497011" y="2507648"/>
            <a:ext cx="179948" cy="0"/>
          </a:xfrm>
          <a:prstGeom prst="line">
            <a:avLst/>
          </a:prstGeom>
          <a:ln w="12700">
            <a:solidFill>
              <a:srgbClr val="EC1C2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B324E7E-0BB5-4C95-B17B-91EB37621FFA}"/>
              </a:ext>
            </a:extLst>
          </p:cNvPr>
          <p:cNvCxnSpPr>
            <a:cxnSpLocks/>
          </p:cNvCxnSpPr>
          <p:nvPr/>
        </p:nvCxnSpPr>
        <p:spPr>
          <a:xfrm flipV="1">
            <a:off x="7497011" y="2507648"/>
            <a:ext cx="0" cy="177855"/>
          </a:xfrm>
          <a:prstGeom prst="line">
            <a:avLst/>
          </a:prstGeom>
          <a:ln w="12700">
            <a:solidFill>
              <a:srgbClr val="EC1C23"/>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757B5ED-EDF9-45FC-B621-F01AFA20F885}"/>
              </a:ext>
            </a:extLst>
          </p:cNvPr>
          <p:cNvCxnSpPr>
            <a:cxnSpLocks/>
          </p:cNvCxnSpPr>
          <p:nvPr/>
        </p:nvCxnSpPr>
        <p:spPr>
          <a:xfrm flipH="1">
            <a:off x="8101265" y="5340472"/>
            <a:ext cx="1310104" cy="0"/>
          </a:xfrm>
          <a:prstGeom prst="straightConnector1">
            <a:avLst/>
          </a:prstGeom>
          <a:ln w="12700">
            <a:solidFill>
              <a:srgbClr val="EC1C23"/>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23E9530-E2C8-4C06-964C-BC88C3A2B617}"/>
              </a:ext>
            </a:extLst>
          </p:cNvPr>
          <p:cNvCxnSpPr>
            <a:cxnSpLocks/>
          </p:cNvCxnSpPr>
          <p:nvPr/>
        </p:nvCxnSpPr>
        <p:spPr>
          <a:xfrm>
            <a:off x="2507916" y="5293078"/>
            <a:ext cx="866273" cy="0"/>
          </a:xfrm>
          <a:prstGeom prst="straightConnector1">
            <a:avLst/>
          </a:prstGeom>
          <a:ln w="12700">
            <a:solidFill>
              <a:srgbClr val="EC1C23"/>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7C6062C-0ABA-4979-92DF-2593D71FEC08}"/>
              </a:ext>
            </a:extLst>
          </p:cNvPr>
          <p:cNvCxnSpPr>
            <a:cxnSpLocks/>
          </p:cNvCxnSpPr>
          <p:nvPr/>
        </p:nvCxnSpPr>
        <p:spPr>
          <a:xfrm>
            <a:off x="2553368" y="3242362"/>
            <a:ext cx="866273" cy="0"/>
          </a:xfrm>
          <a:prstGeom prst="straightConnector1">
            <a:avLst/>
          </a:prstGeom>
          <a:ln w="12700">
            <a:solidFill>
              <a:srgbClr val="EC1C23"/>
            </a:solidFill>
            <a:tailEnd type="triangle"/>
          </a:ln>
        </p:spPr>
        <p:style>
          <a:lnRef idx="1">
            <a:schemeClr val="accent1"/>
          </a:lnRef>
          <a:fillRef idx="0">
            <a:schemeClr val="accent1"/>
          </a:fillRef>
          <a:effectRef idx="0">
            <a:schemeClr val="accent1"/>
          </a:effectRef>
          <a:fontRef idx="minor">
            <a:schemeClr val="tx1"/>
          </a:fontRef>
        </p:style>
      </p:cxnSp>
      <p:pic>
        <p:nvPicPr>
          <p:cNvPr id="55" name="Picture 54" descr="A screenshot of a cell phone&#10;&#10;Description generated with very high confidence">
            <a:extLst>
              <a:ext uri="{FF2B5EF4-FFF2-40B4-BE49-F238E27FC236}">
                <a16:creationId xmlns:a16="http://schemas.microsoft.com/office/drawing/2014/main" id="{B0A15081-F8BC-447B-9EEB-E0D9A00B17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0224" y="4510617"/>
            <a:ext cx="1708522" cy="1564922"/>
          </a:xfrm>
          <a:prstGeom prst="rect">
            <a:avLst/>
          </a:prstGeom>
        </p:spPr>
      </p:pic>
    </p:spTree>
    <p:extLst>
      <p:ext uri="{BB962C8B-B14F-4D97-AF65-F5344CB8AC3E}">
        <p14:creationId xmlns:p14="http://schemas.microsoft.com/office/powerpoint/2010/main" val="1775936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D336D2-AE10-48BD-976C-90909C7611BF}"/>
              </a:ext>
            </a:extLst>
          </p:cNvPr>
          <p:cNvSpPr>
            <a:spLocks noGrp="1"/>
          </p:cNvSpPr>
          <p:nvPr>
            <p:ph sz="quarter" idx="11"/>
          </p:nvPr>
        </p:nvSpPr>
        <p:spPr>
          <a:xfrm>
            <a:off x="5011224" y="2134649"/>
            <a:ext cx="6678052" cy="2161926"/>
          </a:xfrm>
        </p:spPr>
        <p:txBody>
          <a:bodyPr>
            <a:normAutofit/>
          </a:bodyPr>
          <a:lstStyle/>
          <a:p>
            <a:pPr marL="0" indent="0">
              <a:buNone/>
            </a:pPr>
            <a:r>
              <a:rPr lang="en-AU" dirty="0"/>
              <a:t>Driver performance coaching</a:t>
            </a:r>
          </a:p>
          <a:p>
            <a:pPr marL="0" indent="0">
              <a:buNone/>
            </a:pPr>
            <a:endParaRPr lang="en-AU" dirty="0"/>
          </a:p>
          <a:p>
            <a:pPr marL="0" indent="0">
              <a:buNone/>
            </a:pPr>
            <a:r>
              <a:rPr lang="en-AU" dirty="0"/>
              <a:t>Accident notifications</a:t>
            </a:r>
          </a:p>
          <a:p>
            <a:pPr marL="0" indent="0">
              <a:buNone/>
            </a:pPr>
            <a:endParaRPr lang="en-AU" dirty="0"/>
          </a:p>
          <a:p>
            <a:pPr marL="0" indent="0">
              <a:buNone/>
            </a:pPr>
            <a:r>
              <a:rPr lang="en-AU" dirty="0"/>
              <a:t>Ensure the security of your assets</a:t>
            </a:r>
          </a:p>
        </p:txBody>
      </p:sp>
      <p:sp>
        <p:nvSpPr>
          <p:cNvPr id="5" name="Text Placeholder 4">
            <a:extLst>
              <a:ext uri="{FF2B5EF4-FFF2-40B4-BE49-F238E27FC236}">
                <a16:creationId xmlns:a16="http://schemas.microsoft.com/office/drawing/2014/main" id="{26755593-4A72-424A-8D2A-A0D3A55CCD48}"/>
              </a:ext>
            </a:extLst>
          </p:cNvPr>
          <p:cNvSpPr>
            <a:spLocks noGrp="1"/>
          </p:cNvSpPr>
          <p:nvPr>
            <p:ph type="body" sz="quarter" idx="12"/>
          </p:nvPr>
        </p:nvSpPr>
        <p:spPr/>
        <p:txBody>
          <a:bodyPr/>
          <a:lstStyle/>
          <a:p>
            <a:r>
              <a:rPr lang="en-AU" dirty="0"/>
              <a:t>Increase Safety</a:t>
            </a:r>
          </a:p>
        </p:txBody>
      </p:sp>
      <p:pic>
        <p:nvPicPr>
          <p:cNvPr id="7" name="Picture 6">
            <a:extLst>
              <a:ext uri="{FF2B5EF4-FFF2-40B4-BE49-F238E27FC236}">
                <a16:creationId xmlns:a16="http://schemas.microsoft.com/office/drawing/2014/main" id="{999A6B9B-7DE0-41D0-BC4E-089BC0D70559}"/>
              </a:ext>
            </a:extLst>
          </p:cNvPr>
          <p:cNvPicPr>
            <a:picLocks noChangeAspect="1"/>
          </p:cNvPicPr>
          <p:nvPr/>
        </p:nvPicPr>
        <p:blipFill>
          <a:blip r:embed="rId3"/>
          <a:stretch>
            <a:fillRect/>
          </a:stretch>
        </p:blipFill>
        <p:spPr>
          <a:xfrm>
            <a:off x="4327224" y="2099001"/>
            <a:ext cx="604800" cy="540000"/>
          </a:xfrm>
          <a:prstGeom prst="rect">
            <a:avLst/>
          </a:prstGeom>
        </p:spPr>
      </p:pic>
      <p:pic>
        <p:nvPicPr>
          <p:cNvPr id="8" name="Picture 7">
            <a:extLst>
              <a:ext uri="{FF2B5EF4-FFF2-40B4-BE49-F238E27FC236}">
                <a16:creationId xmlns:a16="http://schemas.microsoft.com/office/drawing/2014/main" id="{041FEAC2-7397-4379-9512-47C208C51B36}"/>
              </a:ext>
            </a:extLst>
          </p:cNvPr>
          <p:cNvPicPr>
            <a:picLocks noChangeAspect="1"/>
          </p:cNvPicPr>
          <p:nvPr/>
        </p:nvPicPr>
        <p:blipFill>
          <a:blip r:embed="rId4"/>
          <a:stretch>
            <a:fillRect/>
          </a:stretch>
        </p:blipFill>
        <p:spPr>
          <a:xfrm>
            <a:off x="4392024" y="2860056"/>
            <a:ext cx="540000" cy="540000"/>
          </a:xfrm>
          <a:prstGeom prst="rect">
            <a:avLst/>
          </a:prstGeom>
        </p:spPr>
      </p:pic>
      <p:pic>
        <p:nvPicPr>
          <p:cNvPr id="9" name="Picture 8">
            <a:extLst>
              <a:ext uri="{FF2B5EF4-FFF2-40B4-BE49-F238E27FC236}">
                <a16:creationId xmlns:a16="http://schemas.microsoft.com/office/drawing/2014/main" id="{D4E7E753-C656-42D0-BF45-9FB433465B52}"/>
              </a:ext>
            </a:extLst>
          </p:cNvPr>
          <p:cNvPicPr>
            <a:picLocks noChangeAspect="1"/>
          </p:cNvPicPr>
          <p:nvPr/>
        </p:nvPicPr>
        <p:blipFill>
          <a:blip r:embed="rId5"/>
          <a:stretch>
            <a:fillRect/>
          </a:stretch>
        </p:blipFill>
        <p:spPr>
          <a:xfrm>
            <a:off x="4327224" y="3621111"/>
            <a:ext cx="777600" cy="540000"/>
          </a:xfrm>
          <a:prstGeom prst="rect">
            <a:avLst/>
          </a:prstGeom>
        </p:spPr>
      </p:pic>
      <p:pic>
        <p:nvPicPr>
          <p:cNvPr id="13" name="Picture 12" descr="A screen shot of a computer&#10;&#10;Description generated with very high confidence">
            <a:extLst>
              <a:ext uri="{FF2B5EF4-FFF2-40B4-BE49-F238E27FC236}">
                <a16:creationId xmlns:a16="http://schemas.microsoft.com/office/drawing/2014/main" id="{480B740B-69A9-4F8E-87FC-B7A0242449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4038" y="978191"/>
            <a:ext cx="4408074" cy="4628478"/>
          </a:xfrm>
          <a:prstGeom prst="rect">
            <a:avLst/>
          </a:prstGeom>
        </p:spPr>
      </p:pic>
    </p:spTree>
    <p:extLst>
      <p:ext uri="{BB962C8B-B14F-4D97-AF65-F5344CB8AC3E}">
        <p14:creationId xmlns:p14="http://schemas.microsoft.com/office/powerpoint/2010/main" val="238964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2066E3-E856-4E0B-8CE3-7EE4831027C2}"/>
              </a:ext>
            </a:extLst>
          </p:cNvPr>
          <p:cNvSpPr>
            <a:spLocks noGrp="1"/>
          </p:cNvSpPr>
          <p:nvPr>
            <p:ph sz="quarter" idx="11"/>
          </p:nvPr>
        </p:nvSpPr>
        <p:spPr>
          <a:xfrm>
            <a:off x="4784789" y="419905"/>
            <a:ext cx="7622932" cy="2121659"/>
          </a:xfrm>
        </p:spPr>
        <p:txBody>
          <a:bodyPr>
            <a:normAutofit/>
          </a:bodyPr>
          <a:lstStyle/>
          <a:p>
            <a:pPr marL="0" indent="0">
              <a:buNone/>
            </a:pPr>
            <a:r>
              <a:rPr lang="en-AU" dirty="0"/>
              <a:t>Locate your vehicles in an instant</a:t>
            </a:r>
          </a:p>
          <a:p>
            <a:pPr marL="0" indent="0">
              <a:buNone/>
            </a:pPr>
            <a:endParaRPr lang="en-AU" dirty="0"/>
          </a:p>
          <a:p>
            <a:pPr marL="0" indent="0">
              <a:buNone/>
            </a:pPr>
            <a:r>
              <a:rPr lang="en-AU" dirty="0"/>
              <a:t>Measure overall performance of your fleet</a:t>
            </a:r>
          </a:p>
          <a:p>
            <a:pPr marL="0" indent="0">
              <a:buNone/>
            </a:pPr>
            <a:endParaRPr lang="en-AU" dirty="0"/>
          </a:p>
          <a:p>
            <a:pPr marL="0" indent="0">
              <a:buNone/>
            </a:pPr>
            <a:r>
              <a:rPr lang="en-AU" dirty="0"/>
              <a:t>Identify inefficiencies in your operations</a:t>
            </a:r>
          </a:p>
        </p:txBody>
      </p:sp>
      <p:sp>
        <p:nvSpPr>
          <p:cNvPr id="3" name="Text Placeholder 2">
            <a:extLst>
              <a:ext uri="{FF2B5EF4-FFF2-40B4-BE49-F238E27FC236}">
                <a16:creationId xmlns:a16="http://schemas.microsoft.com/office/drawing/2014/main" id="{50AEF94E-E4E0-4234-AF82-4B6BB6B25589}"/>
              </a:ext>
            </a:extLst>
          </p:cNvPr>
          <p:cNvSpPr>
            <a:spLocks noGrp="1"/>
          </p:cNvSpPr>
          <p:nvPr>
            <p:ph type="body" sz="quarter" idx="12"/>
          </p:nvPr>
        </p:nvSpPr>
        <p:spPr/>
        <p:txBody>
          <a:bodyPr/>
          <a:lstStyle/>
          <a:p>
            <a:r>
              <a:rPr lang="en-AU" sz="3600" dirty="0"/>
              <a:t>Improve Productivity </a:t>
            </a:r>
          </a:p>
        </p:txBody>
      </p:sp>
      <p:pic>
        <p:nvPicPr>
          <p:cNvPr id="5" name="Picture 4">
            <a:extLst>
              <a:ext uri="{FF2B5EF4-FFF2-40B4-BE49-F238E27FC236}">
                <a16:creationId xmlns:a16="http://schemas.microsoft.com/office/drawing/2014/main" id="{531C467C-7819-4563-BA2F-51B52E28EFC5}"/>
              </a:ext>
            </a:extLst>
          </p:cNvPr>
          <p:cNvPicPr>
            <a:picLocks noChangeAspect="1"/>
          </p:cNvPicPr>
          <p:nvPr/>
        </p:nvPicPr>
        <p:blipFill>
          <a:blip r:embed="rId3"/>
          <a:stretch>
            <a:fillRect/>
          </a:stretch>
        </p:blipFill>
        <p:spPr>
          <a:xfrm>
            <a:off x="4244789" y="346306"/>
            <a:ext cx="540000" cy="540000"/>
          </a:xfrm>
          <a:prstGeom prst="rect">
            <a:avLst/>
          </a:prstGeom>
        </p:spPr>
      </p:pic>
      <p:pic>
        <p:nvPicPr>
          <p:cNvPr id="6" name="Picture 5">
            <a:extLst>
              <a:ext uri="{FF2B5EF4-FFF2-40B4-BE49-F238E27FC236}">
                <a16:creationId xmlns:a16="http://schemas.microsoft.com/office/drawing/2014/main" id="{5A0A05C3-B095-405C-B3E7-708A3C8B848F}"/>
              </a:ext>
            </a:extLst>
          </p:cNvPr>
          <p:cNvPicPr>
            <a:picLocks noChangeAspect="1"/>
          </p:cNvPicPr>
          <p:nvPr/>
        </p:nvPicPr>
        <p:blipFill>
          <a:blip r:embed="rId4"/>
          <a:stretch>
            <a:fillRect/>
          </a:stretch>
        </p:blipFill>
        <p:spPr>
          <a:xfrm>
            <a:off x="4244789" y="1118144"/>
            <a:ext cx="540000" cy="540000"/>
          </a:xfrm>
          <a:prstGeom prst="rect">
            <a:avLst/>
          </a:prstGeom>
        </p:spPr>
      </p:pic>
      <p:pic>
        <p:nvPicPr>
          <p:cNvPr id="7" name="Picture 6">
            <a:extLst>
              <a:ext uri="{FF2B5EF4-FFF2-40B4-BE49-F238E27FC236}">
                <a16:creationId xmlns:a16="http://schemas.microsoft.com/office/drawing/2014/main" id="{7D90AAAC-686A-40D7-82EB-45E93C51257C}"/>
              </a:ext>
            </a:extLst>
          </p:cNvPr>
          <p:cNvPicPr>
            <a:picLocks noChangeAspect="1"/>
          </p:cNvPicPr>
          <p:nvPr/>
        </p:nvPicPr>
        <p:blipFill>
          <a:blip r:embed="rId5"/>
          <a:stretch>
            <a:fillRect/>
          </a:stretch>
        </p:blipFill>
        <p:spPr>
          <a:xfrm>
            <a:off x="4244789" y="2001564"/>
            <a:ext cx="540000" cy="540000"/>
          </a:xfrm>
          <a:prstGeom prst="rect">
            <a:avLst/>
          </a:prstGeom>
        </p:spPr>
      </p:pic>
      <p:pic>
        <p:nvPicPr>
          <p:cNvPr id="9" name="Picture 8" descr="A screenshot of a computer screen&#10;&#10;Description generated with very high confidence">
            <a:extLst>
              <a:ext uri="{FF2B5EF4-FFF2-40B4-BE49-F238E27FC236}">
                <a16:creationId xmlns:a16="http://schemas.microsoft.com/office/drawing/2014/main" id="{58EBF3EC-F66C-43FD-8720-360ED293A7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8996" y="3039942"/>
            <a:ext cx="4923916" cy="2880606"/>
          </a:xfrm>
          <a:prstGeom prst="rect">
            <a:avLst/>
          </a:prstGeom>
        </p:spPr>
      </p:pic>
    </p:spTree>
    <p:extLst>
      <p:ext uri="{BB962C8B-B14F-4D97-AF65-F5344CB8AC3E}">
        <p14:creationId xmlns:p14="http://schemas.microsoft.com/office/powerpoint/2010/main" val="250371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Description generated with very high confidence">
            <a:extLst>
              <a:ext uri="{FF2B5EF4-FFF2-40B4-BE49-F238E27FC236}">
                <a16:creationId xmlns:a16="http://schemas.microsoft.com/office/drawing/2014/main" id="{E7CFBA8B-D6DC-4C5F-BC21-67D555B5DF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50990"/>
          <a:stretch/>
        </p:blipFill>
        <p:spPr>
          <a:xfrm>
            <a:off x="9722958" y="1419205"/>
            <a:ext cx="2469042" cy="4019591"/>
          </a:xfrm>
          <a:prstGeom prst="rect">
            <a:avLst/>
          </a:prstGeom>
        </p:spPr>
      </p:pic>
      <p:sp>
        <p:nvSpPr>
          <p:cNvPr id="2" name="Content Placeholder 1">
            <a:extLst>
              <a:ext uri="{FF2B5EF4-FFF2-40B4-BE49-F238E27FC236}">
                <a16:creationId xmlns:a16="http://schemas.microsoft.com/office/drawing/2014/main" id="{23453639-FCE4-41B8-9347-1624D98084D8}"/>
              </a:ext>
            </a:extLst>
          </p:cNvPr>
          <p:cNvSpPr>
            <a:spLocks noGrp="1"/>
          </p:cNvSpPr>
          <p:nvPr>
            <p:ph sz="quarter" idx="11"/>
          </p:nvPr>
        </p:nvSpPr>
        <p:spPr>
          <a:xfrm>
            <a:off x="4749897" y="1419204"/>
            <a:ext cx="8166810" cy="3748443"/>
          </a:xfrm>
        </p:spPr>
        <p:txBody>
          <a:bodyPr>
            <a:normAutofit/>
          </a:bodyPr>
          <a:lstStyle/>
          <a:p>
            <a:pPr marL="0" indent="0">
              <a:buNone/>
            </a:pPr>
            <a:r>
              <a:rPr lang="en-AU" dirty="0"/>
              <a:t>Proactively manage maintenance</a:t>
            </a:r>
          </a:p>
          <a:p>
            <a:pPr marL="0" indent="0">
              <a:buNone/>
            </a:pPr>
            <a:endParaRPr lang="en-AU" dirty="0"/>
          </a:p>
          <a:p>
            <a:pPr marL="0" indent="0">
              <a:buNone/>
            </a:pPr>
            <a:r>
              <a:rPr lang="en-AU" dirty="0"/>
              <a:t>Detect engine issues fast</a:t>
            </a:r>
          </a:p>
          <a:p>
            <a:pPr marL="0" indent="0">
              <a:buNone/>
            </a:pPr>
            <a:endParaRPr lang="en-AU" dirty="0"/>
          </a:p>
          <a:p>
            <a:pPr marL="0" indent="0">
              <a:buNone/>
            </a:pPr>
            <a:r>
              <a:rPr lang="en-AU" dirty="0"/>
              <a:t>Prevent unnecessary vehicle wear &amp; tear</a:t>
            </a:r>
          </a:p>
          <a:p>
            <a:pPr marL="0" indent="0">
              <a:buNone/>
            </a:pPr>
            <a:endParaRPr lang="en-AU" dirty="0"/>
          </a:p>
          <a:p>
            <a:pPr marL="0" indent="0">
              <a:buNone/>
            </a:pPr>
            <a:r>
              <a:rPr lang="en-AU" dirty="0"/>
              <a:t>Reduce fuel usage</a:t>
            </a:r>
          </a:p>
          <a:p>
            <a:pPr marL="0" indent="0">
              <a:buNone/>
            </a:pPr>
            <a:endParaRPr lang="en-AU" dirty="0"/>
          </a:p>
          <a:p>
            <a:pPr marL="0" indent="0">
              <a:buNone/>
            </a:pPr>
            <a:r>
              <a:rPr lang="en-AU" dirty="0"/>
              <a:t>End-to-end vehicle inspection reporting</a:t>
            </a:r>
          </a:p>
        </p:txBody>
      </p:sp>
      <p:sp>
        <p:nvSpPr>
          <p:cNvPr id="3" name="Text Placeholder 2">
            <a:extLst>
              <a:ext uri="{FF2B5EF4-FFF2-40B4-BE49-F238E27FC236}">
                <a16:creationId xmlns:a16="http://schemas.microsoft.com/office/drawing/2014/main" id="{BFE9C055-EDBC-4224-BBDC-0563440F1BFD}"/>
              </a:ext>
            </a:extLst>
          </p:cNvPr>
          <p:cNvSpPr>
            <a:spLocks noGrp="1"/>
          </p:cNvSpPr>
          <p:nvPr>
            <p:ph type="body" sz="quarter" idx="12"/>
          </p:nvPr>
        </p:nvSpPr>
        <p:spPr/>
        <p:txBody>
          <a:bodyPr/>
          <a:lstStyle/>
          <a:p>
            <a:r>
              <a:rPr lang="en-AU" dirty="0"/>
              <a:t>Reduce Your Total Cost of Ownership</a:t>
            </a:r>
          </a:p>
        </p:txBody>
      </p:sp>
      <p:pic>
        <p:nvPicPr>
          <p:cNvPr id="5" name="Picture 4">
            <a:extLst>
              <a:ext uri="{FF2B5EF4-FFF2-40B4-BE49-F238E27FC236}">
                <a16:creationId xmlns:a16="http://schemas.microsoft.com/office/drawing/2014/main" id="{46F5BC7F-85DE-4C72-BC04-E71B7218D4CF}"/>
              </a:ext>
            </a:extLst>
          </p:cNvPr>
          <p:cNvPicPr>
            <a:picLocks noChangeAspect="1"/>
          </p:cNvPicPr>
          <p:nvPr/>
        </p:nvPicPr>
        <p:blipFill>
          <a:blip r:embed="rId4"/>
          <a:stretch>
            <a:fillRect/>
          </a:stretch>
        </p:blipFill>
        <p:spPr>
          <a:xfrm>
            <a:off x="4029897" y="1295589"/>
            <a:ext cx="540000" cy="540000"/>
          </a:xfrm>
          <a:prstGeom prst="rect">
            <a:avLst/>
          </a:prstGeom>
        </p:spPr>
      </p:pic>
      <p:pic>
        <p:nvPicPr>
          <p:cNvPr id="6" name="Picture 5">
            <a:extLst>
              <a:ext uri="{FF2B5EF4-FFF2-40B4-BE49-F238E27FC236}">
                <a16:creationId xmlns:a16="http://schemas.microsoft.com/office/drawing/2014/main" id="{6D11774A-BE2B-443E-AE7F-5A9B201C7D7C}"/>
              </a:ext>
            </a:extLst>
          </p:cNvPr>
          <p:cNvPicPr>
            <a:picLocks noChangeAspect="1"/>
          </p:cNvPicPr>
          <p:nvPr/>
        </p:nvPicPr>
        <p:blipFill>
          <a:blip r:embed="rId5"/>
          <a:stretch>
            <a:fillRect/>
          </a:stretch>
        </p:blipFill>
        <p:spPr>
          <a:xfrm>
            <a:off x="4029897" y="2107902"/>
            <a:ext cx="540000" cy="540000"/>
          </a:xfrm>
          <a:prstGeom prst="rect">
            <a:avLst/>
          </a:prstGeom>
        </p:spPr>
      </p:pic>
      <p:pic>
        <p:nvPicPr>
          <p:cNvPr id="7" name="Picture 6">
            <a:extLst>
              <a:ext uri="{FF2B5EF4-FFF2-40B4-BE49-F238E27FC236}">
                <a16:creationId xmlns:a16="http://schemas.microsoft.com/office/drawing/2014/main" id="{D51B89FE-1558-40A4-A142-DB869B2BFCE3}"/>
              </a:ext>
            </a:extLst>
          </p:cNvPr>
          <p:cNvPicPr>
            <a:picLocks noChangeAspect="1"/>
          </p:cNvPicPr>
          <p:nvPr/>
        </p:nvPicPr>
        <p:blipFill>
          <a:blip r:embed="rId6"/>
          <a:stretch>
            <a:fillRect/>
          </a:stretch>
        </p:blipFill>
        <p:spPr>
          <a:xfrm>
            <a:off x="4064697" y="3038595"/>
            <a:ext cx="595200" cy="360000"/>
          </a:xfrm>
          <a:prstGeom prst="rect">
            <a:avLst/>
          </a:prstGeom>
        </p:spPr>
      </p:pic>
      <p:pic>
        <p:nvPicPr>
          <p:cNvPr id="8" name="Picture 7">
            <a:extLst>
              <a:ext uri="{FF2B5EF4-FFF2-40B4-BE49-F238E27FC236}">
                <a16:creationId xmlns:a16="http://schemas.microsoft.com/office/drawing/2014/main" id="{D48959B8-52B0-435E-B88C-959D8B2C3C23}"/>
              </a:ext>
            </a:extLst>
          </p:cNvPr>
          <p:cNvPicPr>
            <a:picLocks noChangeAspect="1"/>
          </p:cNvPicPr>
          <p:nvPr/>
        </p:nvPicPr>
        <p:blipFill>
          <a:blip r:embed="rId7"/>
          <a:stretch>
            <a:fillRect/>
          </a:stretch>
        </p:blipFill>
        <p:spPr>
          <a:xfrm>
            <a:off x="4141497" y="3850908"/>
            <a:ext cx="518400" cy="360000"/>
          </a:xfrm>
          <a:prstGeom prst="rect">
            <a:avLst/>
          </a:prstGeom>
        </p:spPr>
      </p:pic>
      <p:pic>
        <p:nvPicPr>
          <p:cNvPr id="9" name="Picture 8">
            <a:extLst>
              <a:ext uri="{FF2B5EF4-FFF2-40B4-BE49-F238E27FC236}">
                <a16:creationId xmlns:a16="http://schemas.microsoft.com/office/drawing/2014/main" id="{ACA7CE60-3B01-4B9E-B528-A5D3426FCDF5}"/>
              </a:ext>
            </a:extLst>
          </p:cNvPr>
          <p:cNvPicPr>
            <a:picLocks noChangeAspect="1"/>
          </p:cNvPicPr>
          <p:nvPr/>
        </p:nvPicPr>
        <p:blipFill>
          <a:blip r:embed="rId8"/>
          <a:stretch>
            <a:fillRect/>
          </a:stretch>
        </p:blipFill>
        <p:spPr>
          <a:xfrm>
            <a:off x="4141497" y="4535872"/>
            <a:ext cx="505440" cy="468000"/>
          </a:xfrm>
          <a:prstGeom prst="rect">
            <a:avLst/>
          </a:prstGeom>
        </p:spPr>
      </p:pic>
    </p:spTree>
    <p:extLst>
      <p:ext uri="{BB962C8B-B14F-4D97-AF65-F5344CB8AC3E}">
        <p14:creationId xmlns:p14="http://schemas.microsoft.com/office/powerpoint/2010/main" val="43425572"/>
      </p:ext>
    </p:extLst>
  </p:cSld>
  <p:clrMapOvr>
    <a:masterClrMapping/>
  </p:clrMapOvr>
</p:sld>
</file>

<file path=ppt/theme/theme1.xml><?xml version="1.0" encoding="utf-8"?>
<a:theme xmlns:a="http://schemas.openxmlformats.org/drawingml/2006/main" name="Fleet Complete - PP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eet Complete - PPT THEME" id="{B46F1A7D-5E17-4DA1-9E65-6E459B7FACE8}" vid="{30327CD8-103C-4436-9D4F-589F68DB98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Fleet Complete - PPT THEME</Template>
  <TotalTime>21327</TotalTime>
  <Words>492</Words>
  <Application>Microsoft Office PowerPoint</Application>
  <PresentationFormat>Widescreen</PresentationFormat>
  <Paragraphs>91</Paragraphs>
  <Slides>13</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Adelle Basic Lt</vt:lpstr>
      <vt:lpstr>Arial</vt:lpstr>
      <vt:lpstr>Calibri</vt:lpstr>
      <vt:lpstr>Gotham</vt:lpstr>
      <vt:lpstr>Gotham Book</vt:lpstr>
      <vt:lpstr>Gotham HTF Light</vt:lpstr>
      <vt:lpstr>MMC Trial1</vt:lpstr>
      <vt:lpstr>MMC Trial1 Medium</vt:lpstr>
      <vt:lpstr>Open Sans</vt:lpstr>
      <vt:lpstr>Vitesse Book</vt:lpstr>
      <vt:lpstr>Fleet Complete - PPT THEME</vt:lpstr>
      <vt:lpstr>PowerPoint Presentation</vt:lpstr>
      <vt:lpstr>Introducing Mitsubishi Motors Fleet iQ</vt:lpstr>
      <vt:lpstr>PowerPoint Presentation</vt:lpstr>
      <vt:lpstr>How does the Mitsubishi Motors Fleet iQ platform work?</vt:lpstr>
      <vt:lpstr>PowerPoint Presentation</vt:lpstr>
      <vt:lpstr>Mitsubishi Motors Fleet iQ Customer Benefits</vt:lpstr>
      <vt:lpstr>PowerPoint Presentation</vt:lpstr>
      <vt:lpstr>PowerPoint Presentation</vt:lpstr>
      <vt:lpstr>PowerPoint Presentation</vt:lpstr>
      <vt:lpstr>PowerPoint Presentation</vt:lpstr>
      <vt:lpstr>PowerPoint Presentation</vt:lpstr>
      <vt:lpstr>Log in to Mitsubishi Motors Fleet iQ</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Summit 2017</dc:title>
  <dc:creator>Katerina Gavrikova</dc:creator>
  <cp:lastModifiedBy>Will Batty</cp:lastModifiedBy>
  <cp:revision>390</cp:revision>
  <dcterms:created xsi:type="dcterms:W3CDTF">2017-09-05T20:44:36Z</dcterms:created>
  <dcterms:modified xsi:type="dcterms:W3CDTF">2019-06-04T05:55:24Z</dcterms:modified>
</cp:coreProperties>
</file>